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7894" r:id="rId5"/>
    <p:sldId id="7914" r:id="rId6"/>
    <p:sldId id="7916" r:id="rId7"/>
    <p:sldId id="7915" r:id="rId8"/>
    <p:sldId id="7918" r:id="rId9"/>
    <p:sldId id="7919" r:id="rId10"/>
    <p:sldId id="7921" r:id="rId11"/>
    <p:sldId id="7923" r:id="rId12"/>
    <p:sldId id="7924" r:id="rId13"/>
    <p:sldId id="7895" r:id="rId14"/>
    <p:sldId id="7912" r:id="rId15"/>
    <p:sldId id="7913" r:id="rId16"/>
    <p:sldId id="7917" r:id="rId17"/>
    <p:sldId id="7920" r:id="rId18"/>
    <p:sldId id="7922" r:id="rId19"/>
    <p:sldId id="7925" r:id="rId20"/>
    <p:sldId id="7893" r:id="rId21"/>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xena Rahul" initials="SR" lastIdx="2" clrIdx="0">
    <p:extLst>
      <p:ext uri="{19B8F6BF-5375-455C-9EA6-DF929625EA0E}">
        <p15:presenceInfo xmlns:p15="http://schemas.microsoft.com/office/powerpoint/2012/main" userId="S::rahul.saxena@enel.com::36ef22b3-26f8-47d5-a9e9-1c8484da24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CCD1FD"/>
    <a:srgbClr val="CFD5EA"/>
    <a:srgbClr val="E7E9FE"/>
    <a:srgbClr val="4472C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68" autoAdjust="0"/>
    <p:restoredTop sz="94660"/>
  </p:normalViewPr>
  <p:slideViewPr>
    <p:cSldViewPr snapToGrid="0">
      <p:cViewPr>
        <p:scale>
          <a:sx n="70" d="100"/>
          <a:sy n="70" d="100"/>
        </p:scale>
        <p:origin x="948" y="30"/>
      </p:cViewPr>
      <p:guideLst>
        <p:guide orient="horz" pos="2160"/>
        <p:guide pos="3840"/>
      </p:guideLst>
    </p:cSldViewPr>
  </p:slideViewPr>
  <p:notesTextViewPr>
    <p:cViewPr>
      <p:scale>
        <a:sx n="1" d="1"/>
        <a:sy n="1" d="1"/>
      </p:scale>
      <p:origin x="0" y="0"/>
    </p:cViewPr>
  </p:notesTextViewPr>
  <p:sorterViewPr>
    <p:cViewPr>
      <p:scale>
        <a:sx n="100" d="100"/>
        <a:sy n="100" d="100"/>
      </p:scale>
      <p:origin x="0" y="-150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Anirban" userId="0d99877b-4561-446a-bd46-876ba153fc78" providerId="ADAL" clId="{DD17D3DB-86A0-41A7-848B-283D23DC5597}"/>
    <pc:docChg chg="modSld">
      <pc:chgData name="Das Anirban" userId="0d99877b-4561-446a-bd46-876ba153fc78" providerId="ADAL" clId="{DD17D3DB-86A0-41A7-848B-283D23DC5597}" dt="2022-01-04T10:18:54.638" v="21" actId="20577"/>
      <pc:docMkLst>
        <pc:docMk/>
      </pc:docMkLst>
      <pc:sldChg chg="modSp mod">
        <pc:chgData name="Das Anirban" userId="0d99877b-4561-446a-bd46-876ba153fc78" providerId="ADAL" clId="{DD17D3DB-86A0-41A7-848B-283D23DC5597}" dt="2022-01-04T10:18:54.638" v="21" actId="20577"/>
        <pc:sldMkLst>
          <pc:docMk/>
          <pc:sldMk cId="1726253851" sldId="1145"/>
        </pc:sldMkLst>
        <pc:graphicFrameChg chg="modGraphic">
          <ac:chgData name="Das Anirban" userId="0d99877b-4561-446a-bd46-876ba153fc78" providerId="ADAL" clId="{DD17D3DB-86A0-41A7-848B-283D23DC5597}" dt="2022-01-04T10:18:54.638" v="21" actId="20577"/>
          <ac:graphicFrameMkLst>
            <pc:docMk/>
            <pc:sldMk cId="1726253851" sldId="1145"/>
            <ac:graphicFrameMk id="3" creationId="{EB3ED1E0-8666-48AB-9CE4-11A575F0609B}"/>
          </ac:graphicFrameMkLst>
        </pc:graphicFrameChg>
      </pc:sldChg>
    </pc:docChg>
  </pc:docChgLst>
  <pc:docChgLst>
    <pc:chgData name="Aamir Mohammad Farrukh" userId="090924e1-e2ab-4fc2-8420-58b2c4167aa2" providerId="ADAL" clId="{6F5756E6-2F47-480E-8238-E38EF412EDAB}"/>
    <pc:docChg chg="undo custSel modSld">
      <pc:chgData name="Aamir Mohammad Farrukh" userId="090924e1-e2ab-4fc2-8420-58b2c4167aa2" providerId="ADAL" clId="{6F5756E6-2F47-480E-8238-E38EF412EDAB}" dt="2022-01-25T07:53:16.314" v="3346" actId="20577"/>
      <pc:docMkLst>
        <pc:docMk/>
      </pc:docMkLst>
      <pc:sldChg chg="modSp mod">
        <pc:chgData name="Aamir Mohammad Farrukh" userId="090924e1-e2ab-4fc2-8420-58b2c4167aa2" providerId="ADAL" clId="{6F5756E6-2F47-480E-8238-E38EF412EDAB}" dt="2022-01-25T07:39:17.016" v="2339" actId="20577"/>
        <pc:sldMkLst>
          <pc:docMk/>
          <pc:sldMk cId="1726253851" sldId="1145"/>
        </pc:sldMkLst>
        <pc:graphicFrameChg chg="mod modGraphic">
          <ac:chgData name="Aamir Mohammad Farrukh" userId="090924e1-e2ab-4fc2-8420-58b2c4167aa2" providerId="ADAL" clId="{6F5756E6-2F47-480E-8238-E38EF412EDAB}" dt="2022-01-25T07:39:17.016" v="2339" actId="20577"/>
          <ac:graphicFrameMkLst>
            <pc:docMk/>
            <pc:sldMk cId="1726253851" sldId="1145"/>
            <ac:graphicFrameMk id="3" creationId="{EB3ED1E0-8666-48AB-9CE4-11A575F0609B}"/>
          </ac:graphicFrameMkLst>
        </pc:graphicFrameChg>
      </pc:sldChg>
      <pc:sldChg chg="modSp mod">
        <pc:chgData name="Aamir Mohammad Farrukh" userId="090924e1-e2ab-4fc2-8420-58b2c4167aa2" providerId="ADAL" clId="{6F5756E6-2F47-480E-8238-E38EF412EDAB}" dt="2022-01-25T07:53:16.314" v="3346" actId="20577"/>
        <pc:sldMkLst>
          <pc:docMk/>
          <pc:sldMk cId="1279384586" sldId="1146"/>
        </pc:sldMkLst>
        <pc:graphicFrameChg chg="modGraphic">
          <ac:chgData name="Aamir Mohammad Farrukh" userId="090924e1-e2ab-4fc2-8420-58b2c4167aa2" providerId="ADAL" clId="{6F5756E6-2F47-480E-8238-E38EF412EDAB}" dt="2022-01-25T07:52:55.057" v="3280" actId="20577"/>
          <ac:graphicFrameMkLst>
            <pc:docMk/>
            <pc:sldMk cId="1279384586" sldId="1146"/>
            <ac:graphicFrameMk id="7" creationId="{528CCD0F-15D7-4E34-B20F-1DB4A297AA8C}"/>
          </ac:graphicFrameMkLst>
        </pc:graphicFrameChg>
        <pc:graphicFrameChg chg="mod modGraphic">
          <ac:chgData name="Aamir Mohammad Farrukh" userId="090924e1-e2ab-4fc2-8420-58b2c4167aa2" providerId="ADAL" clId="{6F5756E6-2F47-480E-8238-E38EF412EDAB}" dt="2022-01-25T07:53:16.314" v="3346" actId="20577"/>
          <ac:graphicFrameMkLst>
            <pc:docMk/>
            <pc:sldMk cId="1279384586" sldId="1146"/>
            <ac:graphicFrameMk id="9" creationId="{111D8351-D7DE-447B-980E-B31485D393D1}"/>
          </ac:graphicFrameMkLst>
        </pc:graphicFrameChg>
      </pc:sldChg>
    </pc:docChg>
  </pc:docChgLst>
  <pc:docChgLst>
    <pc:chgData name="Sonika Hayaran" userId="9fe78025-f0b7-4579-b6e1-d05bb99acd94" providerId="ADAL" clId="{B1A21737-B9EE-4D74-9763-F88A03E90D8C}"/>
    <pc:docChg chg="undo custSel modSld">
      <pc:chgData name="Sonika Hayaran" userId="9fe78025-f0b7-4579-b6e1-d05bb99acd94" providerId="ADAL" clId="{B1A21737-B9EE-4D74-9763-F88A03E90D8C}" dt="2022-02-14T14:53:51.088" v="1487" actId="2165"/>
      <pc:docMkLst>
        <pc:docMk/>
      </pc:docMkLst>
      <pc:sldChg chg="modSp mod">
        <pc:chgData name="Sonika Hayaran" userId="9fe78025-f0b7-4579-b6e1-d05bb99acd94" providerId="ADAL" clId="{B1A21737-B9EE-4D74-9763-F88A03E90D8C}" dt="2022-02-14T14:44:49.193" v="1147" actId="20577"/>
        <pc:sldMkLst>
          <pc:docMk/>
          <pc:sldMk cId="1726253851" sldId="1145"/>
        </pc:sldMkLst>
        <pc:graphicFrameChg chg="mod modGraphic">
          <ac:chgData name="Sonika Hayaran" userId="9fe78025-f0b7-4579-b6e1-d05bb99acd94" providerId="ADAL" clId="{B1A21737-B9EE-4D74-9763-F88A03E90D8C}" dt="2022-02-14T14:44:49.193" v="1147" actId="20577"/>
          <ac:graphicFrameMkLst>
            <pc:docMk/>
            <pc:sldMk cId="1726253851" sldId="1145"/>
            <ac:graphicFrameMk id="3" creationId="{EB3ED1E0-8666-48AB-9CE4-11A575F0609B}"/>
          </ac:graphicFrameMkLst>
        </pc:graphicFrameChg>
      </pc:sldChg>
      <pc:sldChg chg="addSp delSp modSp mod">
        <pc:chgData name="Sonika Hayaran" userId="9fe78025-f0b7-4579-b6e1-d05bb99acd94" providerId="ADAL" clId="{B1A21737-B9EE-4D74-9763-F88A03E90D8C}" dt="2022-02-14T14:53:51.088" v="1487" actId="2165"/>
        <pc:sldMkLst>
          <pc:docMk/>
          <pc:sldMk cId="1279384586" sldId="1146"/>
        </pc:sldMkLst>
        <pc:graphicFrameChg chg="mod modGraphic">
          <ac:chgData name="Sonika Hayaran" userId="9fe78025-f0b7-4579-b6e1-d05bb99acd94" providerId="ADAL" clId="{B1A21737-B9EE-4D74-9763-F88A03E90D8C}" dt="2022-02-14T14:52:57.228" v="1483" actId="2165"/>
          <ac:graphicFrameMkLst>
            <pc:docMk/>
            <pc:sldMk cId="1279384586" sldId="1146"/>
            <ac:graphicFrameMk id="7" creationId="{528CCD0F-15D7-4E34-B20F-1DB4A297AA8C}"/>
          </ac:graphicFrameMkLst>
        </pc:graphicFrameChg>
        <pc:graphicFrameChg chg="add del mod modGraphic">
          <ac:chgData name="Sonika Hayaran" userId="9fe78025-f0b7-4579-b6e1-d05bb99acd94" providerId="ADAL" clId="{B1A21737-B9EE-4D74-9763-F88A03E90D8C}" dt="2022-02-14T14:53:51.088" v="1487" actId="2165"/>
          <ac:graphicFrameMkLst>
            <pc:docMk/>
            <pc:sldMk cId="1279384586" sldId="1146"/>
            <ac:graphicFrameMk id="9" creationId="{111D8351-D7DE-447B-980E-B31485D393D1}"/>
          </ac:graphicFrameMkLst>
        </pc:graphicFrameChg>
      </pc:sldChg>
    </pc:docChg>
  </pc:docChgLst>
  <pc:docChgLst>
    <pc:chgData name="Aamir Mohammad Farrukh" userId="090924e1-e2ab-4fc2-8420-58b2c4167aa2" providerId="ADAL" clId="{3A08E1C6-F0F1-45DE-837B-601C4D4CDB51}"/>
    <pc:docChg chg="undo redo custSel addSld delSld modSld sldOrd">
      <pc:chgData name="Aamir Mohammad Farrukh" userId="090924e1-e2ab-4fc2-8420-58b2c4167aa2" providerId="ADAL" clId="{3A08E1C6-F0F1-45DE-837B-601C4D4CDB51}" dt="2022-03-05T10:32:39.228" v="1591" actId="1076"/>
      <pc:docMkLst>
        <pc:docMk/>
      </pc:docMkLst>
      <pc:sldChg chg="del">
        <pc:chgData name="Aamir Mohammad Farrukh" userId="090924e1-e2ab-4fc2-8420-58b2c4167aa2" providerId="ADAL" clId="{3A08E1C6-F0F1-45DE-837B-601C4D4CDB51}" dt="2022-03-05T09:16:30.440" v="176" actId="47"/>
        <pc:sldMkLst>
          <pc:docMk/>
          <pc:sldMk cId="3718055137" sldId="1147"/>
        </pc:sldMkLst>
      </pc:sldChg>
      <pc:sldChg chg="modSp mod">
        <pc:chgData name="Aamir Mohammad Farrukh" userId="090924e1-e2ab-4fc2-8420-58b2c4167aa2" providerId="ADAL" clId="{3A08E1C6-F0F1-45DE-837B-601C4D4CDB51}" dt="2022-03-03T05:31:50.284" v="16" actId="20577"/>
        <pc:sldMkLst>
          <pc:docMk/>
          <pc:sldMk cId="1407494237" sldId="7894"/>
        </pc:sldMkLst>
        <pc:spChg chg="mod">
          <ac:chgData name="Aamir Mohammad Farrukh" userId="090924e1-e2ab-4fc2-8420-58b2c4167aa2" providerId="ADAL" clId="{3A08E1C6-F0F1-45DE-837B-601C4D4CDB51}" dt="2022-03-03T05:31:50.284" v="16" actId="20577"/>
          <ac:spMkLst>
            <pc:docMk/>
            <pc:sldMk cId="1407494237" sldId="7894"/>
            <ac:spMk id="2" creationId="{613C9D41-4694-4C67-9C03-0B205009E53F}"/>
          </ac:spMkLst>
        </pc:spChg>
        <pc:spChg chg="mod">
          <ac:chgData name="Aamir Mohammad Farrukh" userId="090924e1-e2ab-4fc2-8420-58b2c4167aa2" providerId="ADAL" clId="{3A08E1C6-F0F1-45DE-837B-601C4D4CDB51}" dt="2022-03-03T05:31:39.237" v="4" actId="20577"/>
          <ac:spMkLst>
            <pc:docMk/>
            <pc:sldMk cId="1407494237" sldId="7894"/>
            <ac:spMk id="3" creationId="{DEE68A04-4CDF-4BCE-831B-C1B44EE6C9ED}"/>
          </ac:spMkLst>
        </pc:spChg>
      </pc:sldChg>
      <pc:sldChg chg="addSp modSp mod">
        <pc:chgData name="Aamir Mohammad Farrukh" userId="090924e1-e2ab-4fc2-8420-58b2c4167aa2" providerId="ADAL" clId="{3A08E1C6-F0F1-45DE-837B-601C4D4CDB51}" dt="2022-03-05T10:32:15.622" v="1589" actId="1076"/>
        <pc:sldMkLst>
          <pc:docMk/>
          <pc:sldMk cId="398131592" sldId="7895"/>
        </pc:sldMkLst>
        <pc:spChg chg="add mod">
          <ac:chgData name="Aamir Mohammad Farrukh" userId="090924e1-e2ab-4fc2-8420-58b2c4167aa2" providerId="ADAL" clId="{3A08E1C6-F0F1-45DE-837B-601C4D4CDB51}" dt="2022-03-05T10:32:12.748" v="1588" actId="14100"/>
          <ac:spMkLst>
            <pc:docMk/>
            <pc:sldMk cId="398131592" sldId="7895"/>
            <ac:spMk id="3" creationId="{43A574CA-4B2F-49B7-BEF3-90350E7C0FC1}"/>
          </ac:spMkLst>
        </pc:spChg>
        <pc:spChg chg="add mod">
          <ac:chgData name="Aamir Mohammad Farrukh" userId="090924e1-e2ab-4fc2-8420-58b2c4167aa2" providerId="ADAL" clId="{3A08E1C6-F0F1-45DE-837B-601C4D4CDB51}" dt="2022-03-05T09:06:01.526" v="18" actId="1076"/>
          <ac:spMkLst>
            <pc:docMk/>
            <pc:sldMk cId="398131592" sldId="7895"/>
            <ac:spMk id="6" creationId="{BB5B4266-80FE-45E0-A12F-4185962D1A49}"/>
          </ac:spMkLst>
        </pc:spChg>
        <pc:spChg chg="mod">
          <ac:chgData name="Aamir Mohammad Farrukh" userId="090924e1-e2ab-4fc2-8420-58b2c4167aa2" providerId="ADAL" clId="{3A08E1C6-F0F1-45DE-837B-601C4D4CDB51}" dt="2022-03-05T09:16:45.919" v="185" actId="403"/>
          <ac:spMkLst>
            <pc:docMk/>
            <pc:sldMk cId="398131592" sldId="7895"/>
            <ac:spMk id="8" creationId="{FC057331-F542-45AD-887E-1B80DD4D7518}"/>
          </ac:spMkLst>
        </pc:spChg>
        <pc:spChg chg="add mod">
          <ac:chgData name="Aamir Mohammad Farrukh" userId="090924e1-e2ab-4fc2-8420-58b2c4167aa2" providerId="ADAL" clId="{3A08E1C6-F0F1-45DE-837B-601C4D4CDB51}" dt="2022-03-05T10:32:15.622" v="1589" actId="1076"/>
          <ac:spMkLst>
            <pc:docMk/>
            <pc:sldMk cId="398131592" sldId="7895"/>
            <ac:spMk id="9" creationId="{95B2951D-34B9-47FF-9765-B661EC0E8628}"/>
          </ac:spMkLst>
        </pc:spChg>
      </pc:sldChg>
      <pc:sldChg chg="del">
        <pc:chgData name="Aamir Mohammad Farrukh" userId="090924e1-e2ab-4fc2-8420-58b2c4167aa2" providerId="ADAL" clId="{3A08E1C6-F0F1-45DE-837B-601C4D4CDB51}" dt="2022-03-05T09:19:04.883" v="217" actId="47"/>
        <pc:sldMkLst>
          <pc:docMk/>
          <pc:sldMk cId="3015108078" sldId="7896"/>
        </pc:sldMkLst>
      </pc:sldChg>
      <pc:sldChg chg="del">
        <pc:chgData name="Aamir Mohammad Farrukh" userId="090924e1-e2ab-4fc2-8420-58b2c4167aa2" providerId="ADAL" clId="{3A08E1C6-F0F1-45DE-837B-601C4D4CDB51}" dt="2022-03-05T09:27:32.829" v="407" actId="47"/>
        <pc:sldMkLst>
          <pc:docMk/>
          <pc:sldMk cId="2552469736" sldId="7897"/>
        </pc:sldMkLst>
      </pc:sldChg>
      <pc:sldChg chg="modSp del mod">
        <pc:chgData name="Aamir Mohammad Farrukh" userId="090924e1-e2ab-4fc2-8420-58b2c4167aa2" providerId="ADAL" clId="{3A08E1C6-F0F1-45DE-837B-601C4D4CDB51}" dt="2022-03-05T09:34:14.303" v="489" actId="47"/>
        <pc:sldMkLst>
          <pc:docMk/>
          <pc:sldMk cId="2321934175" sldId="7898"/>
        </pc:sldMkLst>
        <pc:spChg chg="mod">
          <ac:chgData name="Aamir Mohammad Farrukh" userId="090924e1-e2ab-4fc2-8420-58b2c4167aa2" providerId="ADAL" clId="{3A08E1C6-F0F1-45DE-837B-601C4D4CDB51}" dt="2022-03-05T09:28:20.295" v="467" actId="1076"/>
          <ac:spMkLst>
            <pc:docMk/>
            <pc:sldMk cId="2321934175" sldId="7898"/>
            <ac:spMk id="8" creationId="{FC057331-F542-45AD-887E-1B80DD4D7518}"/>
          </ac:spMkLst>
        </pc:spChg>
      </pc:sldChg>
      <pc:sldChg chg="del">
        <pc:chgData name="Aamir Mohammad Farrukh" userId="090924e1-e2ab-4fc2-8420-58b2c4167aa2" providerId="ADAL" clId="{3A08E1C6-F0F1-45DE-837B-601C4D4CDB51}" dt="2022-03-05T09:36:37.291" v="527" actId="47"/>
        <pc:sldMkLst>
          <pc:docMk/>
          <pc:sldMk cId="1502027175" sldId="7900"/>
        </pc:sldMkLst>
      </pc:sldChg>
      <pc:sldChg chg="del">
        <pc:chgData name="Aamir Mohammad Farrukh" userId="090924e1-e2ab-4fc2-8420-58b2c4167aa2" providerId="ADAL" clId="{3A08E1C6-F0F1-45DE-837B-601C4D4CDB51}" dt="2022-03-05T09:42:04.249" v="654" actId="47"/>
        <pc:sldMkLst>
          <pc:docMk/>
          <pc:sldMk cId="3254266100" sldId="7901"/>
        </pc:sldMkLst>
      </pc:sldChg>
      <pc:sldChg chg="del">
        <pc:chgData name="Aamir Mohammad Farrukh" userId="090924e1-e2ab-4fc2-8420-58b2c4167aa2" providerId="ADAL" clId="{3A08E1C6-F0F1-45DE-837B-601C4D4CDB51}" dt="2022-03-05T09:48:28.346" v="746" actId="47"/>
        <pc:sldMkLst>
          <pc:docMk/>
          <pc:sldMk cId="1915954696" sldId="7902"/>
        </pc:sldMkLst>
      </pc:sldChg>
      <pc:sldChg chg="del">
        <pc:chgData name="Aamir Mohammad Farrukh" userId="090924e1-e2ab-4fc2-8420-58b2c4167aa2" providerId="ADAL" clId="{3A08E1C6-F0F1-45DE-837B-601C4D4CDB51}" dt="2022-03-05T09:46:42.049" v="677" actId="47"/>
        <pc:sldMkLst>
          <pc:docMk/>
          <pc:sldMk cId="3834732788" sldId="7903"/>
        </pc:sldMkLst>
      </pc:sldChg>
      <pc:sldChg chg="del">
        <pc:chgData name="Aamir Mohammad Farrukh" userId="090924e1-e2ab-4fc2-8420-58b2c4167aa2" providerId="ADAL" clId="{3A08E1C6-F0F1-45DE-837B-601C4D4CDB51}" dt="2022-03-05T10:00:52.087" v="790" actId="47"/>
        <pc:sldMkLst>
          <pc:docMk/>
          <pc:sldMk cId="4101465555" sldId="7904"/>
        </pc:sldMkLst>
      </pc:sldChg>
      <pc:sldChg chg="del">
        <pc:chgData name="Aamir Mohammad Farrukh" userId="090924e1-e2ab-4fc2-8420-58b2c4167aa2" providerId="ADAL" clId="{3A08E1C6-F0F1-45DE-837B-601C4D4CDB51}" dt="2022-03-05T10:05:09.857" v="893" actId="47"/>
        <pc:sldMkLst>
          <pc:docMk/>
          <pc:sldMk cId="1577593059" sldId="7905"/>
        </pc:sldMkLst>
      </pc:sldChg>
      <pc:sldChg chg="del">
        <pc:chgData name="Aamir Mohammad Farrukh" userId="090924e1-e2ab-4fc2-8420-58b2c4167aa2" providerId="ADAL" clId="{3A08E1C6-F0F1-45DE-837B-601C4D4CDB51}" dt="2022-03-05T10:08:01.313" v="1080" actId="47"/>
        <pc:sldMkLst>
          <pc:docMk/>
          <pc:sldMk cId="1820746150" sldId="7906"/>
        </pc:sldMkLst>
      </pc:sldChg>
      <pc:sldChg chg="modSp del mod">
        <pc:chgData name="Aamir Mohammad Farrukh" userId="090924e1-e2ab-4fc2-8420-58b2c4167aa2" providerId="ADAL" clId="{3A08E1C6-F0F1-45DE-837B-601C4D4CDB51}" dt="2022-03-05T10:15:48.951" v="1121" actId="47"/>
        <pc:sldMkLst>
          <pc:docMk/>
          <pc:sldMk cId="1907303214" sldId="7907"/>
        </pc:sldMkLst>
        <pc:spChg chg="mod">
          <ac:chgData name="Aamir Mohammad Farrukh" userId="090924e1-e2ab-4fc2-8420-58b2c4167aa2" providerId="ADAL" clId="{3A08E1C6-F0F1-45DE-837B-601C4D4CDB51}" dt="2022-03-05T10:08:36.053" v="1100" actId="1076"/>
          <ac:spMkLst>
            <pc:docMk/>
            <pc:sldMk cId="1907303214" sldId="7907"/>
            <ac:spMk id="8" creationId="{FC057331-F542-45AD-887E-1B80DD4D7518}"/>
          </ac:spMkLst>
        </pc:spChg>
      </pc:sldChg>
      <pc:sldChg chg="del">
        <pc:chgData name="Aamir Mohammad Farrukh" userId="090924e1-e2ab-4fc2-8420-58b2c4167aa2" providerId="ADAL" clId="{3A08E1C6-F0F1-45DE-837B-601C4D4CDB51}" dt="2022-03-05T10:25:39.682" v="1323" actId="47"/>
        <pc:sldMkLst>
          <pc:docMk/>
          <pc:sldMk cId="877525560" sldId="7908"/>
        </pc:sldMkLst>
      </pc:sldChg>
      <pc:sldChg chg="del">
        <pc:chgData name="Aamir Mohammad Farrukh" userId="090924e1-e2ab-4fc2-8420-58b2c4167aa2" providerId="ADAL" clId="{3A08E1C6-F0F1-45DE-837B-601C4D4CDB51}" dt="2022-03-05T10:27:25.168" v="1356" actId="47"/>
        <pc:sldMkLst>
          <pc:docMk/>
          <pc:sldMk cId="4029650583" sldId="7910"/>
        </pc:sldMkLst>
      </pc:sldChg>
      <pc:sldChg chg="del">
        <pc:chgData name="Aamir Mohammad Farrukh" userId="090924e1-e2ab-4fc2-8420-58b2c4167aa2" providerId="ADAL" clId="{3A08E1C6-F0F1-45DE-837B-601C4D4CDB51}" dt="2022-03-05T10:32:04.356" v="1587" actId="47"/>
        <pc:sldMkLst>
          <pc:docMk/>
          <pc:sldMk cId="3384507664" sldId="7911"/>
        </pc:sldMkLst>
      </pc:sldChg>
      <pc:sldChg chg="modSp add mod">
        <pc:chgData name="Aamir Mohammad Farrukh" userId="090924e1-e2ab-4fc2-8420-58b2c4167aa2" providerId="ADAL" clId="{3A08E1C6-F0F1-45DE-837B-601C4D4CDB51}" dt="2022-03-05T09:17:06.814" v="187" actId="948"/>
        <pc:sldMkLst>
          <pc:docMk/>
          <pc:sldMk cId="2561851544" sldId="7912"/>
        </pc:sldMkLst>
        <pc:spChg chg="mod">
          <ac:chgData name="Aamir Mohammad Farrukh" userId="090924e1-e2ab-4fc2-8420-58b2c4167aa2" providerId="ADAL" clId="{3A08E1C6-F0F1-45DE-837B-601C4D4CDB51}" dt="2022-03-05T09:16:22.807" v="175" actId="115"/>
          <ac:spMkLst>
            <pc:docMk/>
            <pc:sldMk cId="2561851544" sldId="7912"/>
            <ac:spMk id="3" creationId="{43A574CA-4B2F-49B7-BEF3-90350E7C0FC1}"/>
          </ac:spMkLst>
        </pc:spChg>
        <pc:spChg chg="mod">
          <ac:chgData name="Aamir Mohammad Farrukh" userId="090924e1-e2ab-4fc2-8420-58b2c4167aa2" providerId="ADAL" clId="{3A08E1C6-F0F1-45DE-837B-601C4D4CDB51}" dt="2022-03-05T09:17:06.814" v="187" actId="948"/>
          <ac:spMkLst>
            <pc:docMk/>
            <pc:sldMk cId="2561851544" sldId="7912"/>
            <ac:spMk id="8" creationId="{FC057331-F542-45AD-887E-1B80DD4D7518}"/>
          </ac:spMkLst>
        </pc:spChg>
      </pc:sldChg>
      <pc:sldChg chg="modSp add mod">
        <pc:chgData name="Aamir Mohammad Farrukh" userId="090924e1-e2ab-4fc2-8420-58b2c4167aa2" providerId="ADAL" clId="{3A08E1C6-F0F1-45DE-837B-601C4D4CDB51}" dt="2022-03-05T09:20:13.080" v="269"/>
        <pc:sldMkLst>
          <pc:docMk/>
          <pc:sldMk cId="1680962175" sldId="7913"/>
        </pc:sldMkLst>
        <pc:spChg chg="mod">
          <ac:chgData name="Aamir Mohammad Farrukh" userId="090924e1-e2ab-4fc2-8420-58b2c4167aa2" providerId="ADAL" clId="{3A08E1C6-F0F1-45DE-837B-601C4D4CDB51}" dt="2022-03-05T09:18:58.965" v="216" actId="115"/>
          <ac:spMkLst>
            <pc:docMk/>
            <pc:sldMk cId="1680962175" sldId="7913"/>
            <ac:spMk id="3" creationId="{43A574CA-4B2F-49B7-BEF3-90350E7C0FC1}"/>
          </ac:spMkLst>
        </pc:spChg>
        <pc:spChg chg="mod">
          <ac:chgData name="Aamir Mohammad Farrukh" userId="090924e1-e2ab-4fc2-8420-58b2c4167aa2" providerId="ADAL" clId="{3A08E1C6-F0F1-45DE-837B-601C4D4CDB51}" dt="2022-03-05T09:20:13.080" v="269"/>
          <ac:spMkLst>
            <pc:docMk/>
            <pc:sldMk cId="1680962175" sldId="7913"/>
            <ac:spMk id="8" creationId="{FC057331-F542-45AD-887E-1B80DD4D7518}"/>
          </ac:spMkLst>
        </pc:spChg>
      </pc:sldChg>
      <pc:sldChg chg="modSp add mod">
        <pc:chgData name="Aamir Mohammad Farrukh" userId="090924e1-e2ab-4fc2-8420-58b2c4167aa2" providerId="ADAL" clId="{3A08E1C6-F0F1-45DE-837B-601C4D4CDB51}" dt="2022-03-05T09:24:06.671" v="406" actId="1035"/>
        <pc:sldMkLst>
          <pc:docMk/>
          <pc:sldMk cId="2509815011" sldId="7914"/>
        </pc:sldMkLst>
        <pc:spChg chg="mod">
          <ac:chgData name="Aamir Mohammad Farrukh" userId="090924e1-e2ab-4fc2-8420-58b2c4167aa2" providerId="ADAL" clId="{3A08E1C6-F0F1-45DE-837B-601C4D4CDB51}" dt="2022-03-05T09:23:42.349" v="388" actId="20577"/>
          <ac:spMkLst>
            <pc:docMk/>
            <pc:sldMk cId="2509815011" sldId="7914"/>
            <ac:spMk id="3" creationId="{43A574CA-4B2F-49B7-BEF3-90350E7C0FC1}"/>
          </ac:spMkLst>
        </pc:spChg>
        <pc:spChg chg="mod">
          <ac:chgData name="Aamir Mohammad Farrukh" userId="090924e1-e2ab-4fc2-8420-58b2c4167aa2" providerId="ADAL" clId="{3A08E1C6-F0F1-45DE-837B-601C4D4CDB51}" dt="2022-03-05T09:19:36.087" v="259" actId="14100"/>
          <ac:spMkLst>
            <pc:docMk/>
            <pc:sldMk cId="2509815011" sldId="7914"/>
            <ac:spMk id="6" creationId="{BB5B4266-80FE-45E0-A12F-4185962D1A49}"/>
          </ac:spMkLst>
        </pc:spChg>
        <pc:spChg chg="mod">
          <ac:chgData name="Aamir Mohammad Farrukh" userId="090924e1-e2ab-4fc2-8420-58b2c4167aa2" providerId="ADAL" clId="{3A08E1C6-F0F1-45DE-837B-601C4D4CDB51}" dt="2022-03-05T09:24:06.671" v="406" actId="1035"/>
          <ac:spMkLst>
            <pc:docMk/>
            <pc:sldMk cId="2509815011" sldId="7914"/>
            <ac:spMk id="8" creationId="{FC057331-F542-45AD-887E-1B80DD4D7518}"/>
          </ac:spMkLst>
        </pc:spChg>
        <pc:spChg chg="mod">
          <ac:chgData name="Aamir Mohammad Farrukh" userId="090924e1-e2ab-4fc2-8420-58b2c4167aa2" providerId="ADAL" clId="{3A08E1C6-F0F1-45DE-837B-601C4D4CDB51}" dt="2022-03-05T09:24:02.906" v="399" actId="1036"/>
          <ac:spMkLst>
            <pc:docMk/>
            <pc:sldMk cId="2509815011" sldId="7914"/>
            <ac:spMk id="9" creationId="{95B2951D-34B9-47FF-9765-B661EC0E8628}"/>
          </ac:spMkLst>
        </pc:spChg>
      </pc:sldChg>
      <pc:sldChg chg="addSp delSp modSp add mod">
        <pc:chgData name="Aamir Mohammad Farrukh" userId="090924e1-e2ab-4fc2-8420-58b2c4167aa2" providerId="ADAL" clId="{3A08E1C6-F0F1-45DE-837B-601C4D4CDB51}" dt="2022-03-05T09:41:41.983" v="647" actId="1035"/>
        <pc:sldMkLst>
          <pc:docMk/>
          <pc:sldMk cId="1393531086" sldId="7915"/>
        </pc:sldMkLst>
        <pc:spChg chg="mod">
          <ac:chgData name="Aamir Mohammad Farrukh" userId="090924e1-e2ab-4fc2-8420-58b2c4167aa2" providerId="ADAL" clId="{3A08E1C6-F0F1-45DE-837B-601C4D4CDB51}" dt="2022-03-05T09:41:36.775" v="637" actId="14100"/>
          <ac:spMkLst>
            <pc:docMk/>
            <pc:sldMk cId="1393531086" sldId="7915"/>
            <ac:spMk id="3" creationId="{43A574CA-4B2F-49B7-BEF3-90350E7C0FC1}"/>
          </ac:spMkLst>
        </pc:spChg>
        <pc:spChg chg="mod">
          <ac:chgData name="Aamir Mohammad Farrukh" userId="090924e1-e2ab-4fc2-8420-58b2c4167aa2" providerId="ADAL" clId="{3A08E1C6-F0F1-45DE-837B-601C4D4CDB51}" dt="2022-03-05T09:28:06.996" v="465"/>
          <ac:spMkLst>
            <pc:docMk/>
            <pc:sldMk cId="1393531086" sldId="7915"/>
            <ac:spMk id="6" creationId="{BB5B4266-80FE-45E0-A12F-4185962D1A49}"/>
          </ac:spMkLst>
        </pc:spChg>
        <pc:spChg chg="mod">
          <ac:chgData name="Aamir Mohammad Farrukh" userId="090924e1-e2ab-4fc2-8420-58b2c4167aa2" providerId="ADAL" clId="{3A08E1C6-F0F1-45DE-837B-601C4D4CDB51}" dt="2022-03-05T09:34:56.824" v="503"/>
          <ac:spMkLst>
            <pc:docMk/>
            <pc:sldMk cId="1393531086" sldId="7915"/>
            <ac:spMk id="8" creationId="{FC057331-F542-45AD-887E-1B80DD4D7518}"/>
          </ac:spMkLst>
        </pc:spChg>
        <pc:spChg chg="mod">
          <ac:chgData name="Aamir Mohammad Farrukh" userId="090924e1-e2ab-4fc2-8420-58b2c4167aa2" providerId="ADAL" clId="{3A08E1C6-F0F1-45DE-837B-601C4D4CDB51}" dt="2022-03-05T09:41:41.983" v="647" actId="1035"/>
          <ac:spMkLst>
            <pc:docMk/>
            <pc:sldMk cId="1393531086" sldId="7915"/>
            <ac:spMk id="9" creationId="{95B2951D-34B9-47FF-9765-B661EC0E8628}"/>
          </ac:spMkLst>
        </pc:spChg>
        <pc:spChg chg="add del">
          <ac:chgData name="Aamir Mohammad Farrukh" userId="090924e1-e2ab-4fc2-8420-58b2c4167aa2" providerId="ADAL" clId="{3A08E1C6-F0F1-45DE-837B-601C4D4CDB51}" dt="2022-03-05T09:34:04.763" v="487" actId="22"/>
          <ac:spMkLst>
            <pc:docMk/>
            <pc:sldMk cId="1393531086" sldId="7915"/>
            <ac:spMk id="10" creationId="{1FD16A3C-9E8E-4033-9E3F-97708D351759}"/>
          </ac:spMkLst>
        </pc:spChg>
      </pc:sldChg>
      <pc:sldChg chg="add ord">
        <pc:chgData name="Aamir Mohammad Farrukh" userId="090924e1-e2ab-4fc2-8420-58b2c4167aa2" providerId="ADAL" clId="{3A08E1C6-F0F1-45DE-837B-601C4D4CDB51}" dt="2022-03-05T09:34:45.452" v="502"/>
        <pc:sldMkLst>
          <pc:docMk/>
          <pc:sldMk cId="3716966324" sldId="7916"/>
        </pc:sldMkLst>
      </pc:sldChg>
      <pc:sldChg chg="modSp add mod">
        <pc:chgData name="Aamir Mohammad Farrukh" userId="090924e1-e2ab-4fc2-8420-58b2c4167aa2" providerId="ADAL" clId="{3A08E1C6-F0F1-45DE-837B-601C4D4CDB51}" dt="2022-03-05T09:42:00.828" v="653" actId="1076"/>
        <pc:sldMkLst>
          <pc:docMk/>
          <pc:sldMk cId="1578196008" sldId="7917"/>
        </pc:sldMkLst>
        <pc:spChg chg="mod">
          <ac:chgData name="Aamir Mohammad Farrukh" userId="090924e1-e2ab-4fc2-8420-58b2c4167aa2" providerId="ADAL" clId="{3A08E1C6-F0F1-45DE-837B-601C4D4CDB51}" dt="2022-03-05T09:41:57.466" v="652" actId="14100"/>
          <ac:spMkLst>
            <pc:docMk/>
            <pc:sldMk cId="1578196008" sldId="7917"/>
            <ac:spMk id="3" creationId="{43A574CA-4B2F-49B7-BEF3-90350E7C0FC1}"/>
          </ac:spMkLst>
        </pc:spChg>
        <pc:spChg chg="mod">
          <ac:chgData name="Aamir Mohammad Farrukh" userId="090924e1-e2ab-4fc2-8420-58b2c4167aa2" providerId="ADAL" clId="{3A08E1C6-F0F1-45DE-837B-601C4D4CDB51}" dt="2022-03-05T09:37:13.798" v="616" actId="20577"/>
          <ac:spMkLst>
            <pc:docMk/>
            <pc:sldMk cId="1578196008" sldId="7917"/>
            <ac:spMk id="8" creationId="{FC057331-F542-45AD-887E-1B80DD4D7518}"/>
          </ac:spMkLst>
        </pc:spChg>
        <pc:spChg chg="mod">
          <ac:chgData name="Aamir Mohammad Farrukh" userId="090924e1-e2ab-4fc2-8420-58b2c4167aa2" providerId="ADAL" clId="{3A08E1C6-F0F1-45DE-837B-601C4D4CDB51}" dt="2022-03-05T09:42:00.828" v="653" actId="1076"/>
          <ac:spMkLst>
            <pc:docMk/>
            <pc:sldMk cId="1578196008" sldId="7917"/>
            <ac:spMk id="9" creationId="{95B2951D-34B9-47FF-9765-B661EC0E8628}"/>
          </ac:spMkLst>
        </pc:spChg>
      </pc:sldChg>
      <pc:sldChg chg="modSp add mod">
        <pc:chgData name="Aamir Mohammad Farrukh" userId="090924e1-e2ab-4fc2-8420-58b2c4167aa2" providerId="ADAL" clId="{3A08E1C6-F0F1-45DE-837B-601C4D4CDB51}" dt="2022-03-05T09:50:11.262" v="750" actId="207"/>
        <pc:sldMkLst>
          <pc:docMk/>
          <pc:sldMk cId="3103172311" sldId="7918"/>
        </pc:sldMkLst>
        <pc:spChg chg="mod">
          <ac:chgData name="Aamir Mohammad Farrukh" userId="090924e1-e2ab-4fc2-8420-58b2c4167aa2" providerId="ADAL" clId="{3A08E1C6-F0F1-45DE-837B-601C4D4CDB51}" dt="2022-03-05T09:50:11.262" v="750" actId="207"/>
          <ac:spMkLst>
            <pc:docMk/>
            <pc:sldMk cId="3103172311" sldId="7918"/>
            <ac:spMk id="3" creationId="{43A574CA-4B2F-49B7-BEF3-90350E7C0FC1}"/>
          </ac:spMkLst>
        </pc:spChg>
        <pc:spChg chg="mod">
          <ac:chgData name="Aamir Mohammad Farrukh" userId="090924e1-e2ab-4fc2-8420-58b2c4167aa2" providerId="ADAL" clId="{3A08E1C6-F0F1-45DE-837B-601C4D4CDB51}" dt="2022-03-05T09:42:40.755" v="659"/>
          <ac:spMkLst>
            <pc:docMk/>
            <pc:sldMk cId="3103172311" sldId="7918"/>
            <ac:spMk id="6" creationId="{BB5B4266-80FE-45E0-A12F-4185962D1A49}"/>
          </ac:spMkLst>
        </pc:spChg>
        <pc:spChg chg="mod">
          <ac:chgData name="Aamir Mohammad Farrukh" userId="090924e1-e2ab-4fc2-8420-58b2c4167aa2" providerId="ADAL" clId="{3A08E1C6-F0F1-45DE-837B-601C4D4CDB51}" dt="2022-03-05T09:43:03.816" v="666"/>
          <ac:spMkLst>
            <pc:docMk/>
            <pc:sldMk cId="3103172311" sldId="7918"/>
            <ac:spMk id="8" creationId="{FC057331-F542-45AD-887E-1B80DD4D7518}"/>
          </ac:spMkLst>
        </pc:spChg>
      </pc:sldChg>
      <pc:sldChg chg="modSp add mod">
        <pc:chgData name="Aamir Mohammad Farrukh" userId="090924e1-e2ab-4fc2-8420-58b2c4167aa2" providerId="ADAL" clId="{3A08E1C6-F0F1-45DE-837B-601C4D4CDB51}" dt="2022-03-05T09:48:24.093" v="745" actId="1036"/>
        <pc:sldMkLst>
          <pc:docMk/>
          <pc:sldMk cId="163570949" sldId="7919"/>
        </pc:sldMkLst>
        <pc:spChg chg="mod">
          <ac:chgData name="Aamir Mohammad Farrukh" userId="090924e1-e2ab-4fc2-8420-58b2c4167aa2" providerId="ADAL" clId="{3A08E1C6-F0F1-45DE-837B-601C4D4CDB51}" dt="2022-03-05T09:48:24.093" v="745" actId="1036"/>
          <ac:spMkLst>
            <pc:docMk/>
            <pc:sldMk cId="163570949" sldId="7919"/>
            <ac:spMk id="3" creationId="{43A574CA-4B2F-49B7-BEF3-90350E7C0FC1}"/>
          </ac:spMkLst>
        </pc:spChg>
        <pc:spChg chg="mod">
          <ac:chgData name="Aamir Mohammad Farrukh" userId="090924e1-e2ab-4fc2-8420-58b2c4167aa2" providerId="ADAL" clId="{3A08E1C6-F0F1-45DE-837B-601C4D4CDB51}" dt="2022-03-05T09:47:11.593" v="685" actId="20577"/>
          <ac:spMkLst>
            <pc:docMk/>
            <pc:sldMk cId="163570949" sldId="7919"/>
            <ac:spMk id="8" creationId="{FC057331-F542-45AD-887E-1B80DD4D7518}"/>
          </ac:spMkLst>
        </pc:spChg>
      </pc:sldChg>
      <pc:sldChg chg="modSp add del mod">
        <pc:chgData name="Aamir Mohammad Farrukh" userId="090924e1-e2ab-4fc2-8420-58b2c4167aa2" providerId="ADAL" clId="{3A08E1C6-F0F1-45DE-837B-601C4D4CDB51}" dt="2022-03-05T10:00:50.916" v="789" actId="47"/>
        <pc:sldMkLst>
          <pc:docMk/>
          <pc:sldMk cId="2483821580" sldId="7920"/>
        </pc:sldMkLst>
        <pc:spChg chg="mod">
          <ac:chgData name="Aamir Mohammad Farrukh" userId="090924e1-e2ab-4fc2-8420-58b2c4167aa2" providerId="ADAL" clId="{3A08E1C6-F0F1-45DE-837B-601C4D4CDB51}" dt="2022-03-05T10:00:46.896" v="788" actId="6549"/>
          <ac:spMkLst>
            <pc:docMk/>
            <pc:sldMk cId="2483821580" sldId="7920"/>
            <ac:spMk id="3" creationId="{43A574CA-4B2F-49B7-BEF3-90350E7C0FC1}"/>
          </ac:spMkLst>
        </pc:spChg>
        <pc:spChg chg="mod">
          <ac:chgData name="Aamir Mohammad Farrukh" userId="090924e1-e2ab-4fc2-8420-58b2c4167aa2" providerId="ADAL" clId="{3A08E1C6-F0F1-45DE-837B-601C4D4CDB51}" dt="2022-03-05T09:55:37.565" v="780" actId="14100"/>
          <ac:spMkLst>
            <pc:docMk/>
            <pc:sldMk cId="2483821580" sldId="7920"/>
            <ac:spMk id="8" creationId="{FC057331-F542-45AD-887E-1B80DD4D7518}"/>
          </ac:spMkLst>
        </pc:spChg>
        <pc:spChg chg="mod">
          <ac:chgData name="Aamir Mohammad Farrukh" userId="090924e1-e2ab-4fc2-8420-58b2c4167aa2" providerId="ADAL" clId="{3A08E1C6-F0F1-45DE-837B-601C4D4CDB51}" dt="2022-03-05T09:55:40.814" v="781" actId="1076"/>
          <ac:spMkLst>
            <pc:docMk/>
            <pc:sldMk cId="2483821580" sldId="7920"/>
            <ac:spMk id="9" creationId="{95B2951D-34B9-47FF-9765-B661EC0E8628}"/>
          </ac:spMkLst>
        </pc:spChg>
      </pc:sldChg>
      <pc:sldChg chg="modSp add mod ord">
        <pc:chgData name="Aamir Mohammad Farrukh" userId="090924e1-e2ab-4fc2-8420-58b2c4167aa2" providerId="ADAL" clId="{3A08E1C6-F0F1-45DE-837B-601C4D4CDB51}" dt="2022-03-05T10:32:39.228" v="1591" actId="1076"/>
        <pc:sldMkLst>
          <pc:docMk/>
          <pc:sldMk cId="2577373302" sldId="7920"/>
        </pc:sldMkLst>
        <pc:spChg chg="mod">
          <ac:chgData name="Aamir Mohammad Farrukh" userId="090924e1-e2ab-4fc2-8420-58b2c4167aa2" providerId="ADAL" clId="{3A08E1C6-F0F1-45DE-837B-601C4D4CDB51}" dt="2022-03-05T10:07:35.516" v="1036" actId="1076"/>
          <ac:spMkLst>
            <pc:docMk/>
            <pc:sldMk cId="2577373302" sldId="7920"/>
            <ac:spMk id="3" creationId="{43A574CA-4B2F-49B7-BEF3-90350E7C0FC1}"/>
          </ac:spMkLst>
        </pc:spChg>
        <pc:spChg chg="mod">
          <ac:chgData name="Aamir Mohammad Farrukh" userId="090924e1-e2ab-4fc2-8420-58b2c4167aa2" providerId="ADAL" clId="{3A08E1C6-F0F1-45DE-837B-601C4D4CDB51}" dt="2022-03-05T10:07:06.371" v="1028" actId="6549"/>
          <ac:spMkLst>
            <pc:docMk/>
            <pc:sldMk cId="2577373302" sldId="7920"/>
            <ac:spMk id="6" creationId="{BB5B4266-80FE-45E0-A12F-4185962D1A49}"/>
          </ac:spMkLst>
        </pc:spChg>
        <pc:spChg chg="mod">
          <ac:chgData name="Aamir Mohammad Farrukh" userId="090924e1-e2ab-4fc2-8420-58b2c4167aa2" providerId="ADAL" clId="{3A08E1C6-F0F1-45DE-837B-601C4D4CDB51}" dt="2022-03-05T10:06:43.385" v="1024" actId="1076"/>
          <ac:spMkLst>
            <pc:docMk/>
            <pc:sldMk cId="2577373302" sldId="7920"/>
            <ac:spMk id="8" creationId="{FC057331-F542-45AD-887E-1B80DD4D7518}"/>
          </ac:spMkLst>
        </pc:spChg>
        <pc:spChg chg="mod">
          <ac:chgData name="Aamir Mohammad Farrukh" userId="090924e1-e2ab-4fc2-8420-58b2c4167aa2" providerId="ADAL" clId="{3A08E1C6-F0F1-45DE-837B-601C4D4CDB51}" dt="2022-03-05T10:32:39.228" v="1591" actId="1076"/>
          <ac:spMkLst>
            <pc:docMk/>
            <pc:sldMk cId="2577373302" sldId="7920"/>
            <ac:spMk id="9" creationId="{95B2951D-34B9-47FF-9765-B661EC0E8628}"/>
          </ac:spMkLst>
        </pc:spChg>
      </pc:sldChg>
      <pc:sldChg chg="modSp add mod">
        <pc:chgData name="Aamir Mohammad Farrukh" userId="090924e1-e2ab-4fc2-8420-58b2c4167aa2" providerId="ADAL" clId="{3A08E1C6-F0F1-45DE-837B-601C4D4CDB51}" dt="2022-03-05T10:07:50.745" v="1079"/>
        <pc:sldMkLst>
          <pc:docMk/>
          <pc:sldMk cId="3546038959" sldId="7921"/>
        </pc:sldMkLst>
        <pc:spChg chg="mod">
          <ac:chgData name="Aamir Mohammad Farrukh" userId="090924e1-e2ab-4fc2-8420-58b2c4167aa2" providerId="ADAL" clId="{3A08E1C6-F0F1-45DE-837B-601C4D4CDB51}" dt="2022-03-05T10:07:50.745" v="1079"/>
          <ac:spMkLst>
            <pc:docMk/>
            <pc:sldMk cId="3546038959" sldId="7921"/>
            <ac:spMk id="6" creationId="{BB5B4266-80FE-45E0-A12F-4185962D1A49}"/>
          </ac:spMkLst>
        </pc:spChg>
      </pc:sldChg>
      <pc:sldChg chg="modSp add mod">
        <pc:chgData name="Aamir Mohammad Farrukh" userId="090924e1-e2ab-4fc2-8420-58b2c4167aa2" providerId="ADAL" clId="{3A08E1C6-F0F1-45DE-837B-601C4D4CDB51}" dt="2022-03-05T10:32:33.650" v="1590" actId="1076"/>
        <pc:sldMkLst>
          <pc:docMk/>
          <pc:sldMk cId="2652174235" sldId="7922"/>
        </pc:sldMkLst>
        <pc:spChg chg="mod">
          <ac:chgData name="Aamir Mohammad Farrukh" userId="090924e1-e2ab-4fc2-8420-58b2c4167aa2" providerId="ADAL" clId="{3A08E1C6-F0F1-45DE-837B-601C4D4CDB51}" dt="2022-03-05T10:15:39.112" v="1120"/>
          <ac:spMkLst>
            <pc:docMk/>
            <pc:sldMk cId="2652174235" sldId="7922"/>
            <ac:spMk id="3" creationId="{43A574CA-4B2F-49B7-BEF3-90350E7C0FC1}"/>
          </ac:spMkLst>
        </pc:spChg>
        <pc:spChg chg="mod">
          <ac:chgData name="Aamir Mohammad Farrukh" userId="090924e1-e2ab-4fc2-8420-58b2c4167aa2" providerId="ADAL" clId="{3A08E1C6-F0F1-45DE-837B-601C4D4CDB51}" dt="2022-03-05T10:08:31.312" v="1098"/>
          <ac:spMkLst>
            <pc:docMk/>
            <pc:sldMk cId="2652174235" sldId="7922"/>
            <ac:spMk id="6" creationId="{BB5B4266-80FE-45E0-A12F-4185962D1A49}"/>
          </ac:spMkLst>
        </pc:spChg>
        <pc:spChg chg="mod">
          <ac:chgData name="Aamir Mohammad Farrukh" userId="090924e1-e2ab-4fc2-8420-58b2c4167aa2" providerId="ADAL" clId="{3A08E1C6-F0F1-45DE-837B-601C4D4CDB51}" dt="2022-03-05T10:15:22.303" v="1119" actId="20577"/>
          <ac:spMkLst>
            <pc:docMk/>
            <pc:sldMk cId="2652174235" sldId="7922"/>
            <ac:spMk id="8" creationId="{FC057331-F542-45AD-887E-1B80DD4D7518}"/>
          </ac:spMkLst>
        </pc:spChg>
        <pc:spChg chg="mod">
          <ac:chgData name="Aamir Mohammad Farrukh" userId="090924e1-e2ab-4fc2-8420-58b2c4167aa2" providerId="ADAL" clId="{3A08E1C6-F0F1-45DE-837B-601C4D4CDB51}" dt="2022-03-05T10:32:33.650" v="1590" actId="1076"/>
          <ac:spMkLst>
            <pc:docMk/>
            <pc:sldMk cId="2652174235" sldId="7922"/>
            <ac:spMk id="9" creationId="{95B2951D-34B9-47FF-9765-B661EC0E8628}"/>
          </ac:spMkLst>
        </pc:spChg>
      </pc:sldChg>
      <pc:sldChg chg="modSp add mod">
        <pc:chgData name="Aamir Mohammad Farrukh" userId="090924e1-e2ab-4fc2-8420-58b2c4167aa2" providerId="ADAL" clId="{3A08E1C6-F0F1-45DE-837B-601C4D4CDB51}" dt="2022-03-05T10:25:34.768" v="1322" actId="12"/>
        <pc:sldMkLst>
          <pc:docMk/>
          <pc:sldMk cId="3238766019" sldId="7923"/>
        </pc:sldMkLst>
        <pc:spChg chg="mod">
          <ac:chgData name="Aamir Mohammad Farrukh" userId="090924e1-e2ab-4fc2-8420-58b2c4167aa2" providerId="ADAL" clId="{3A08E1C6-F0F1-45DE-837B-601C4D4CDB51}" dt="2022-03-05T10:25:34.768" v="1322" actId="12"/>
          <ac:spMkLst>
            <pc:docMk/>
            <pc:sldMk cId="3238766019" sldId="7923"/>
            <ac:spMk id="3" creationId="{43A574CA-4B2F-49B7-BEF3-90350E7C0FC1}"/>
          </ac:spMkLst>
        </pc:spChg>
        <pc:spChg chg="mod">
          <ac:chgData name="Aamir Mohammad Farrukh" userId="090924e1-e2ab-4fc2-8420-58b2c4167aa2" providerId="ADAL" clId="{3A08E1C6-F0F1-45DE-837B-601C4D4CDB51}" dt="2022-03-05T10:16:24.143" v="1127"/>
          <ac:spMkLst>
            <pc:docMk/>
            <pc:sldMk cId="3238766019" sldId="7923"/>
            <ac:spMk id="6" creationId="{BB5B4266-80FE-45E0-A12F-4185962D1A49}"/>
          </ac:spMkLst>
        </pc:spChg>
        <pc:spChg chg="mod">
          <ac:chgData name="Aamir Mohammad Farrukh" userId="090924e1-e2ab-4fc2-8420-58b2c4167aa2" providerId="ADAL" clId="{3A08E1C6-F0F1-45DE-837B-601C4D4CDB51}" dt="2022-03-05T10:19:58.533" v="1176" actId="20577"/>
          <ac:spMkLst>
            <pc:docMk/>
            <pc:sldMk cId="3238766019" sldId="7923"/>
            <ac:spMk id="8" creationId="{FC057331-F542-45AD-887E-1B80DD4D7518}"/>
          </ac:spMkLst>
        </pc:spChg>
        <pc:spChg chg="mod">
          <ac:chgData name="Aamir Mohammad Farrukh" userId="090924e1-e2ab-4fc2-8420-58b2c4167aa2" providerId="ADAL" clId="{3A08E1C6-F0F1-45DE-837B-601C4D4CDB51}" dt="2022-03-05T10:19:04.721" v="1170" actId="1076"/>
          <ac:spMkLst>
            <pc:docMk/>
            <pc:sldMk cId="3238766019" sldId="7923"/>
            <ac:spMk id="9" creationId="{95B2951D-34B9-47FF-9765-B661EC0E8628}"/>
          </ac:spMkLst>
        </pc:spChg>
      </pc:sldChg>
      <pc:sldChg chg="modSp add mod">
        <pc:chgData name="Aamir Mohammad Farrukh" userId="090924e1-e2ab-4fc2-8420-58b2c4167aa2" providerId="ADAL" clId="{3A08E1C6-F0F1-45DE-837B-601C4D4CDB51}" dt="2022-03-05T10:27:19.008" v="1355" actId="1076"/>
        <pc:sldMkLst>
          <pc:docMk/>
          <pc:sldMk cId="1521973571" sldId="7924"/>
        </pc:sldMkLst>
        <pc:spChg chg="mod">
          <ac:chgData name="Aamir Mohammad Farrukh" userId="090924e1-e2ab-4fc2-8420-58b2c4167aa2" providerId="ADAL" clId="{3A08E1C6-F0F1-45DE-837B-601C4D4CDB51}" dt="2022-03-05T10:27:15.965" v="1354" actId="14100"/>
          <ac:spMkLst>
            <pc:docMk/>
            <pc:sldMk cId="1521973571" sldId="7924"/>
            <ac:spMk id="3" creationId="{43A574CA-4B2F-49B7-BEF3-90350E7C0FC1}"/>
          </ac:spMkLst>
        </pc:spChg>
        <pc:spChg chg="mod">
          <ac:chgData name="Aamir Mohammad Farrukh" userId="090924e1-e2ab-4fc2-8420-58b2c4167aa2" providerId="ADAL" clId="{3A08E1C6-F0F1-45DE-837B-601C4D4CDB51}" dt="2022-03-05T10:27:19.008" v="1355" actId="1076"/>
          <ac:spMkLst>
            <pc:docMk/>
            <pc:sldMk cId="1521973571" sldId="7924"/>
            <ac:spMk id="8" creationId="{FC057331-F542-45AD-887E-1B80DD4D7518}"/>
          </ac:spMkLst>
        </pc:spChg>
        <pc:spChg chg="mod">
          <ac:chgData name="Aamir Mohammad Farrukh" userId="090924e1-e2ab-4fc2-8420-58b2c4167aa2" providerId="ADAL" clId="{3A08E1C6-F0F1-45DE-837B-601C4D4CDB51}" dt="2022-03-05T10:27:13.322" v="1353" actId="1076"/>
          <ac:spMkLst>
            <pc:docMk/>
            <pc:sldMk cId="1521973571" sldId="7924"/>
            <ac:spMk id="9" creationId="{95B2951D-34B9-47FF-9765-B661EC0E8628}"/>
          </ac:spMkLst>
        </pc:spChg>
      </pc:sldChg>
      <pc:sldChg chg="delSp modSp add mod">
        <pc:chgData name="Aamir Mohammad Farrukh" userId="090924e1-e2ab-4fc2-8420-58b2c4167aa2" providerId="ADAL" clId="{3A08E1C6-F0F1-45DE-837B-601C4D4CDB51}" dt="2022-03-05T10:31:55.364" v="1586" actId="20577"/>
        <pc:sldMkLst>
          <pc:docMk/>
          <pc:sldMk cId="1952799858" sldId="7925"/>
        </pc:sldMkLst>
        <pc:spChg chg="del">
          <ac:chgData name="Aamir Mohammad Farrukh" userId="090924e1-e2ab-4fc2-8420-58b2c4167aa2" providerId="ADAL" clId="{3A08E1C6-F0F1-45DE-837B-601C4D4CDB51}" dt="2022-03-05T10:29:45.174" v="1568" actId="478"/>
          <ac:spMkLst>
            <pc:docMk/>
            <pc:sldMk cId="1952799858" sldId="7925"/>
            <ac:spMk id="3" creationId="{43A574CA-4B2F-49B7-BEF3-90350E7C0FC1}"/>
          </ac:spMkLst>
        </pc:spChg>
        <pc:spChg chg="mod">
          <ac:chgData name="Aamir Mohammad Farrukh" userId="090924e1-e2ab-4fc2-8420-58b2c4167aa2" providerId="ADAL" clId="{3A08E1C6-F0F1-45DE-837B-601C4D4CDB51}" dt="2022-03-05T10:27:48.614" v="1403" actId="20577"/>
          <ac:spMkLst>
            <pc:docMk/>
            <pc:sldMk cId="1952799858" sldId="7925"/>
            <ac:spMk id="6" creationId="{BB5B4266-80FE-45E0-A12F-4185962D1A49}"/>
          </ac:spMkLst>
        </pc:spChg>
        <pc:spChg chg="mod">
          <ac:chgData name="Aamir Mohammad Farrukh" userId="090924e1-e2ab-4fc2-8420-58b2c4167aa2" providerId="ADAL" clId="{3A08E1C6-F0F1-45DE-837B-601C4D4CDB51}" dt="2022-03-05T10:31:55.364" v="1586" actId="20577"/>
          <ac:spMkLst>
            <pc:docMk/>
            <pc:sldMk cId="1952799858" sldId="7925"/>
            <ac:spMk id="8" creationId="{FC057331-F542-45AD-887E-1B80DD4D7518}"/>
          </ac:spMkLst>
        </pc:spChg>
        <pc:spChg chg="del">
          <ac:chgData name="Aamir Mohammad Farrukh" userId="090924e1-e2ab-4fc2-8420-58b2c4167aa2" providerId="ADAL" clId="{3A08E1C6-F0F1-45DE-837B-601C4D4CDB51}" dt="2022-03-05T10:29:46.535" v="1569" actId="478"/>
          <ac:spMkLst>
            <pc:docMk/>
            <pc:sldMk cId="1952799858" sldId="7925"/>
            <ac:spMk id="9" creationId="{95B2951D-34B9-47FF-9765-B661EC0E8628}"/>
          </ac:spMkLst>
        </pc:spChg>
      </pc:sldChg>
    </pc:docChg>
  </pc:docChgLst>
  <pc:docChgLst>
    <pc:chgData name="Aamir Mohammad Farrukh" userId="090924e1-e2ab-4fc2-8420-58b2c4167aa2" providerId="ADAL" clId="{48ED6CC6-7614-449E-9210-6248438AD900}"/>
    <pc:docChg chg="custSel modSld">
      <pc:chgData name="Aamir Mohammad Farrukh" userId="090924e1-e2ab-4fc2-8420-58b2c4167aa2" providerId="ADAL" clId="{48ED6CC6-7614-449E-9210-6248438AD900}" dt="2022-01-19T12:01:00.917" v="2167" actId="20577"/>
      <pc:docMkLst>
        <pc:docMk/>
      </pc:docMkLst>
      <pc:sldChg chg="modSp mod">
        <pc:chgData name="Aamir Mohammad Farrukh" userId="090924e1-e2ab-4fc2-8420-58b2c4167aa2" providerId="ADAL" clId="{48ED6CC6-7614-449E-9210-6248438AD900}" dt="2022-01-19T12:01:00.917" v="2167" actId="20577"/>
        <pc:sldMkLst>
          <pc:docMk/>
          <pc:sldMk cId="1726253851" sldId="1145"/>
        </pc:sldMkLst>
        <pc:graphicFrameChg chg="mod modGraphic">
          <ac:chgData name="Aamir Mohammad Farrukh" userId="090924e1-e2ab-4fc2-8420-58b2c4167aa2" providerId="ADAL" clId="{48ED6CC6-7614-449E-9210-6248438AD900}" dt="2022-01-19T12:01:00.917" v="2167" actId="20577"/>
          <ac:graphicFrameMkLst>
            <pc:docMk/>
            <pc:sldMk cId="1726253851" sldId="1145"/>
            <ac:graphicFrameMk id="3" creationId="{EB3ED1E0-8666-48AB-9CE4-11A575F0609B}"/>
          </ac:graphicFrameMkLst>
        </pc:graphicFrameChg>
      </pc:sldChg>
      <pc:sldChg chg="modSp mod">
        <pc:chgData name="Aamir Mohammad Farrukh" userId="090924e1-e2ab-4fc2-8420-58b2c4167aa2" providerId="ADAL" clId="{48ED6CC6-7614-449E-9210-6248438AD900}" dt="2022-01-19T08:37:23.392" v="1963" actId="1076"/>
        <pc:sldMkLst>
          <pc:docMk/>
          <pc:sldMk cId="1279384586" sldId="1146"/>
        </pc:sldMkLst>
        <pc:graphicFrameChg chg="modGraphic">
          <ac:chgData name="Aamir Mohammad Farrukh" userId="090924e1-e2ab-4fc2-8420-58b2c4167aa2" providerId="ADAL" clId="{48ED6CC6-7614-449E-9210-6248438AD900}" dt="2022-01-19T08:12:07.921" v="1904" actId="20577"/>
          <ac:graphicFrameMkLst>
            <pc:docMk/>
            <pc:sldMk cId="1279384586" sldId="1146"/>
            <ac:graphicFrameMk id="7" creationId="{528CCD0F-15D7-4E34-B20F-1DB4A297AA8C}"/>
          </ac:graphicFrameMkLst>
        </pc:graphicFrameChg>
        <pc:graphicFrameChg chg="mod modGraphic">
          <ac:chgData name="Aamir Mohammad Farrukh" userId="090924e1-e2ab-4fc2-8420-58b2c4167aa2" providerId="ADAL" clId="{48ED6CC6-7614-449E-9210-6248438AD900}" dt="2022-01-19T08:37:23.392" v="1963" actId="1076"/>
          <ac:graphicFrameMkLst>
            <pc:docMk/>
            <pc:sldMk cId="1279384586" sldId="1146"/>
            <ac:graphicFrameMk id="9" creationId="{111D8351-D7DE-447B-980E-B31485D393D1}"/>
          </ac:graphicFrameMkLst>
        </pc:graphicFrameChg>
      </pc:sldChg>
    </pc:docChg>
  </pc:docChgLst>
  <pc:docChgLst>
    <pc:chgData name="Aamir Mohammad Farrukh" userId="090924e1-e2ab-4fc2-8420-58b2c4167aa2" providerId="ADAL" clId="{FECD5A94-2870-409E-9A80-F643E1C6C56A}"/>
    <pc:docChg chg="undo custSel modSld sldOrd">
      <pc:chgData name="Aamir Mohammad Farrukh" userId="090924e1-e2ab-4fc2-8420-58b2c4167aa2" providerId="ADAL" clId="{FECD5A94-2870-409E-9A80-F643E1C6C56A}" dt="2022-03-07T04:49:02.850" v="26" actId="6549"/>
      <pc:docMkLst>
        <pc:docMk/>
      </pc:docMkLst>
      <pc:sldChg chg="ord">
        <pc:chgData name="Aamir Mohammad Farrukh" userId="090924e1-e2ab-4fc2-8420-58b2c4167aa2" providerId="ADAL" clId="{FECD5A94-2870-409E-9A80-F643E1C6C56A}" dt="2022-03-07T04:43:09.348" v="1"/>
        <pc:sldMkLst>
          <pc:docMk/>
          <pc:sldMk cId="2509815011" sldId="7914"/>
        </pc:sldMkLst>
      </pc:sldChg>
      <pc:sldChg chg="modSp mod ord">
        <pc:chgData name="Aamir Mohammad Farrukh" userId="090924e1-e2ab-4fc2-8420-58b2c4167aa2" providerId="ADAL" clId="{FECD5A94-2870-409E-9A80-F643E1C6C56A}" dt="2022-03-07T04:49:02.850" v="26" actId="6549"/>
        <pc:sldMkLst>
          <pc:docMk/>
          <pc:sldMk cId="1393531086" sldId="7915"/>
        </pc:sldMkLst>
        <pc:spChg chg="mod">
          <ac:chgData name="Aamir Mohammad Farrukh" userId="090924e1-e2ab-4fc2-8420-58b2c4167aa2" providerId="ADAL" clId="{FECD5A94-2870-409E-9A80-F643E1C6C56A}" dt="2022-03-07T04:49:02.850" v="26" actId="6549"/>
          <ac:spMkLst>
            <pc:docMk/>
            <pc:sldMk cId="1393531086" sldId="7915"/>
            <ac:spMk id="3" creationId="{43A574CA-4B2F-49B7-BEF3-90350E7C0FC1}"/>
          </ac:spMkLst>
        </pc:spChg>
      </pc:sldChg>
      <pc:sldChg chg="ord">
        <pc:chgData name="Aamir Mohammad Farrukh" userId="090924e1-e2ab-4fc2-8420-58b2c4167aa2" providerId="ADAL" clId="{FECD5A94-2870-409E-9A80-F643E1C6C56A}" dt="2022-03-07T04:43:16.128" v="3"/>
        <pc:sldMkLst>
          <pc:docMk/>
          <pc:sldMk cId="3716966324" sldId="7916"/>
        </pc:sldMkLst>
      </pc:sldChg>
      <pc:sldChg chg="ord">
        <pc:chgData name="Aamir Mohammad Farrukh" userId="090924e1-e2ab-4fc2-8420-58b2c4167aa2" providerId="ADAL" clId="{FECD5A94-2870-409E-9A80-F643E1C6C56A}" dt="2022-03-07T04:44:50.689" v="9"/>
        <pc:sldMkLst>
          <pc:docMk/>
          <pc:sldMk cId="1578196008" sldId="7917"/>
        </pc:sldMkLst>
      </pc:sldChg>
      <pc:sldChg chg="ord">
        <pc:chgData name="Aamir Mohammad Farrukh" userId="090924e1-e2ab-4fc2-8420-58b2c4167aa2" providerId="ADAL" clId="{FECD5A94-2870-409E-9A80-F643E1C6C56A}" dt="2022-03-07T04:46:24.912" v="18"/>
        <pc:sldMkLst>
          <pc:docMk/>
          <pc:sldMk cId="3103172311" sldId="7918"/>
        </pc:sldMkLst>
      </pc:sldChg>
      <pc:sldChg chg="ord">
        <pc:chgData name="Aamir Mohammad Farrukh" userId="090924e1-e2ab-4fc2-8420-58b2c4167aa2" providerId="ADAL" clId="{FECD5A94-2870-409E-9A80-F643E1C6C56A}" dt="2022-03-07T04:46:53.275" v="20"/>
        <pc:sldMkLst>
          <pc:docMk/>
          <pc:sldMk cId="163570949" sldId="7919"/>
        </pc:sldMkLst>
      </pc:sldChg>
      <pc:sldChg chg="ord">
        <pc:chgData name="Aamir Mohammad Farrukh" userId="090924e1-e2ab-4fc2-8420-58b2c4167aa2" providerId="ADAL" clId="{FECD5A94-2870-409E-9A80-F643E1C6C56A}" dt="2022-03-07T04:47:22.244" v="22"/>
        <pc:sldMkLst>
          <pc:docMk/>
          <pc:sldMk cId="3546038959" sldId="7921"/>
        </pc:sldMkLst>
      </pc:sldChg>
      <pc:sldChg chg="ord">
        <pc:chgData name="Aamir Mohammad Farrukh" userId="090924e1-e2ab-4fc2-8420-58b2c4167aa2" providerId="ADAL" clId="{FECD5A94-2870-409E-9A80-F643E1C6C56A}" dt="2022-03-07T04:48:17.338" v="24"/>
        <pc:sldMkLst>
          <pc:docMk/>
          <pc:sldMk cId="3238766019" sldId="7923"/>
        </pc:sldMkLst>
      </pc:sldChg>
      <pc:sldChg chg="ord">
        <pc:chgData name="Aamir Mohammad Farrukh" userId="090924e1-e2ab-4fc2-8420-58b2c4167aa2" providerId="ADAL" clId="{FECD5A94-2870-409E-9A80-F643E1C6C56A}" dt="2022-03-07T04:48:17.338" v="24"/>
        <pc:sldMkLst>
          <pc:docMk/>
          <pc:sldMk cId="1521973571" sldId="7924"/>
        </pc:sldMkLst>
      </pc:sldChg>
    </pc:docChg>
  </pc:docChgLst>
  <pc:docChgLst>
    <pc:chgData name="Aamir Mohammad Farrukh" userId="090924e1-e2ab-4fc2-8420-58b2c4167aa2" providerId="ADAL" clId="{4E6B7061-78A1-4406-8BC5-3C7D4C4583FF}"/>
    <pc:docChg chg="undo custSel addSld modSld">
      <pc:chgData name="Aamir Mohammad Farrukh" userId="090924e1-e2ab-4fc2-8420-58b2c4167aa2" providerId="ADAL" clId="{4E6B7061-78A1-4406-8BC5-3C7D4C4583FF}" dt="2022-02-08T04:31:56.029" v="2072" actId="2165"/>
      <pc:docMkLst>
        <pc:docMk/>
      </pc:docMkLst>
      <pc:sldChg chg="addSp delSp modSp mod">
        <pc:chgData name="Aamir Mohammad Farrukh" userId="090924e1-e2ab-4fc2-8420-58b2c4167aa2" providerId="ADAL" clId="{4E6B7061-78A1-4406-8BC5-3C7D4C4583FF}" dt="2022-02-08T04:18:33.421" v="1037" actId="22"/>
        <pc:sldMkLst>
          <pc:docMk/>
          <pc:sldMk cId="1726253851" sldId="1145"/>
        </pc:sldMkLst>
        <pc:spChg chg="add del">
          <ac:chgData name="Aamir Mohammad Farrukh" userId="090924e1-e2ab-4fc2-8420-58b2c4167aa2" providerId="ADAL" clId="{4E6B7061-78A1-4406-8BC5-3C7D4C4583FF}" dt="2022-02-08T04:18:33.421" v="1037" actId="22"/>
          <ac:spMkLst>
            <pc:docMk/>
            <pc:sldMk cId="1726253851" sldId="1145"/>
            <ac:spMk id="6" creationId="{6182A8B7-CC1D-4743-A831-177AC952733F}"/>
          </ac:spMkLst>
        </pc:spChg>
        <pc:graphicFrameChg chg="mod modGraphic">
          <ac:chgData name="Aamir Mohammad Farrukh" userId="090924e1-e2ab-4fc2-8420-58b2c4167aa2" providerId="ADAL" clId="{4E6B7061-78A1-4406-8BC5-3C7D4C4583FF}" dt="2022-02-08T04:16:06.034" v="1035" actId="108"/>
          <ac:graphicFrameMkLst>
            <pc:docMk/>
            <pc:sldMk cId="1726253851" sldId="1145"/>
            <ac:graphicFrameMk id="3" creationId="{EB3ED1E0-8666-48AB-9CE4-11A575F0609B}"/>
          </ac:graphicFrameMkLst>
        </pc:graphicFrameChg>
      </pc:sldChg>
      <pc:sldChg chg="modSp add mod">
        <pc:chgData name="Aamir Mohammad Farrukh" userId="090924e1-e2ab-4fc2-8420-58b2c4167aa2" providerId="ADAL" clId="{4E6B7061-78A1-4406-8BC5-3C7D4C4583FF}" dt="2022-02-08T04:31:56.029" v="2072" actId="2165"/>
        <pc:sldMkLst>
          <pc:docMk/>
          <pc:sldMk cId="1279384586" sldId="1146"/>
        </pc:sldMkLst>
        <pc:graphicFrameChg chg="mod modGraphic">
          <ac:chgData name="Aamir Mohammad Farrukh" userId="090924e1-e2ab-4fc2-8420-58b2c4167aa2" providerId="ADAL" clId="{4E6B7061-78A1-4406-8BC5-3C7D4C4583FF}" dt="2022-02-08T04:25:23.929" v="1458"/>
          <ac:graphicFrameMkLst>
            <pc:docMk/>
            <pc:sldMk cId="1279384586" sldId="1146"/>
            <ac:graphicFrameMk id="7" creationId="{528CCD0F-15D7-4E34-B20F-1DB4A297AA8C}"/>
          </ac:graphicFrameMkLst>
        </pc:graphicFrameChg>
        <pc:graphicFrameChg chg="mod modGraphic">
          <ac:chgData name="Aamir Mohammad Farrukh" userId="090924e1-e2ab-4fc2-8420-58b2c4167aa2" providerId="ADAL" clId="{4E6B7061-78A1-4406-8BC5-3C7D4C4583FF}" dt="2022-02-08T04:31:56.029" v="2072" actId="2165"/>
          <ac:graphicFrameMkLst>
            <pc:docMk/>
            <pc:sldMk cId="1279384586" sldId="1146"/>
            <ac:graphicFrameMk id="9" creationId="{111D8351-D7DE-447B-980E-B31485D393D1}"/>
          </ac:graphicFrameMkLst>
        </pc:graphicFrameChg>
      </pc:sldChg>
    </pc:docChg>
  </pc:docChgLst>
  <pc:docChgLst>
    <pc:chgData name="Sonika Hayaran" userId="9fe78025-f0b7-4579-b6e1-d05bb99acd94" providerId="ADAL" clId="{597D6C2E-C15C-4F81-B57E-FB80ED89F8DF}"/>
    <pc:docChg chg="undo redo custSel addSld delSld modSld sldOrd modSection">
      <pc:chgData name="Sonika Hayaran" userId="9fe78025-f0b7-4579-b6e1-d05bb99acd94" providerId="ADAL" clId="{597D6C2E-C15C-4F81-B57E-FB80ED89F8DF}" dt="2022-02-25T07:34:11.972" v="4167" actId="2696"/>
      <pc:docMkLst>
        <pc:docMk/>
      </pc:docMkLst>
      <pc:sldChg chg="delSp modSp del mod">
        <pc:chgData name="Sonika Hayaran" userId="9fe78025-f0b7-4579-b6e1-d05bb99acd94" providerId="ADAL" clId="{597D6C2E-C15C-4F81-B57E-FB80ED89F8DF}" dt="2022-02-18T10:50:28.559" v="5" actId="47"/>
        <pc:sldMkLst>
          <pc:docMk/>
          <pc:sldMk cId="1726253851" sldId="1145"/>
        </pc:sldMkLst>
        <pc:graphicFrameChg chg="del modGraphic">
          <ac:chgData name="Sonika Hayaran" userId="9fe78025-f0b7-4579-b6e1-d05bb99acd94" providerId="ADAL" clId="{597D6C2E-C15C-4F81-B57E-FB80ED89F8DF}" dt="2022-02-18T10:43:43.038" v="2" actId="478"/>
          <ac:graphicFrameMkLst>
            <pc:docMk/>
            <pc:sldMk cId="1726253851" sldId="1145"/>
            <ac:graphicFrameMk id="3" creationId="{EB3ED1E0-8666-48AB-9CE4-11A575F0609B}"/>
          </ac:graphicFrameMkLst>
        </pc:graphicFrameChg>
      </pc:sldChg>
      <pc:sldChg chg="del">
        <pc:chgData name="Sonika Hayaran" userId="9fe78025-f0b7-4579-b6e1-d05bb99acd94" providerId="ADAL" clId="{597D6C2E-C15C-4F81-B57E-FB80ED89F8DF}" dt="2022-02-18T10:50:24.422" v="4" actId="47"/>
        <pc:sldMkLst>
          <pc:docMk/>
          <pc:sldMk cId="1279384586" sldId="1146"/>
        </pc:sldMkLst>
      </pc:sldChg>
      <pc:sldChg chg="addSp delSp modSp new mod">
        <pc:chgData name="Sonika Hayaran" userId="9fe78025-f0b7-4579-b6e1-d05bb99acd94" providerId="ADAL" clId="{597D6C2E-C15C-4F81-B57E-FB80ED89F8DF}" dt="2022-02-25T07:00:56.184" v="3200" actId="207"/>
        <pc:sldMkLst>
          <pc:docMk/>
          <pc:sldMk cId="3718055137" sldId="1147"/>
        </pc:sldMkLst>
        <pc:spChg chg="mod">
          <ac:chgData name="Sonika Hayaran" userId="9fe78025-f0b7-4579-b6e1-d05bb99acd94" providerId="ADAL" clId="{597D6C2E-C15C-4F81-B57E-FB80ED89F8DF}" dt="2022-02-18T10:53:18.104" v="41" actId="20577"/>
          <ac:spMkLst>
            <pc:docMk/>
            <pc:sldMk cId="3718055137" sldId="1147"/>
            <ac:spMk id="2" creationId="{711D5832-C201-4034-AE03-9D7A2C4E142E}"/>
          </ac:spMkLst>
        </pc:spChg>
        <pc:spChg chg="mod">
          <ac:chgData name="Sonika Hayaran" userId="9fe78025-f0b7-4579-b6e1-d05bb99acd94" providerId="ADAL" clId="{597D6C2E-C15C-4F81-B57E-FB80ED89F8DF}" dt="2022-02-18T11:19:33.534" v="749" actId="1076"/>
          <ac:spMkLst>
            <pc:docMk/>
            <pc:sldMk cId="3718055137" sldId="1147"/>
            <ac:spMk id="3" creationId="{DD20B991-1748-4069-9AFC-A84697E01927}"/>
          </ac:spMkLst>
        </pc:spChg>
        <pc:spChg chg="mod">
          <ac:chgData name="Sonika Hayaran" userId="9fe78025-f0b7-4579-b6e1-d05bb99acd94" providerId="ADAL" clId="{597D6C2E-C15C-4F81-B57E-FB80ED89F8DF}" dt="2022-02-18T11:23:49.980" v="853" actId="20577"/>
          <ac:spMkLst>
            <pc:docMk/>
            <pc:sldMk cId="3718055137" sldId="1147"/>
            <ac:spMk id="4" creationId="{4D65E23C-51EC-4678-B73D-FD9C10DD7FCC}"/>
          </ac:spMkLst>
        </pc:spChg>
        <pc:spChg chg="add del mod">
          <ac:chgData name="Sonika Hayaran" userId="9fe78025-f0b7-4579-b6e1-d05bb99acd94" providerId="ADAL" clId="{597D6C2E-C15C-4F81-B57E-FB80ED89F8DF}" dt="2022-02-18T11:19:47.317" v="762" actId="767"/>
          <ac:spMkLst>
            <pc:docMk/>
            <pc:sldMk cId="3718055137" sldId="1147"/>
            <ac:spMk id="11" creationId="{9E9AB021-1826-4295-812A-8DD4DAB6C1B7}"/>
          </ac:spMkLst>
        </pc:spChg>
        <pc:spChg chg="add mod">
          <ac:chgData name="Sonika Hayaran" userId="9fe78025-f0b7-4579-b6e1-d05bb99acd94" providerId="ADAL" clId="{597D6C2E-C15C-4F81-B57E-FB80ED89F8DF}" dt="2022-02-18T11:56:59.728" v="1038" actId="20577"/>
          <ac:spMkLst>
            <pc:docMk/>
            <pc:sldMk cId="3718055137" sldId="1147"/>
            <ac:spMk id="12" creationId="{258D7295-C897-4484-B6A1-C5988B5A1C50}"/>
          </ac:spMkLst>
        </pc:spChg>
        <pc:spChg chg="add del mod">
          <ac:chgData name="Sonika Hayaran" userId="9fe78025-f0b7-4579-b6e1-d05bb99acd94" providerId="ADAL" clId="{597D6C2E-C15C-4F81-B57E-FB80ED89F8DF}" dt="2022-02-18T11:48:09.614" v="872"/>
          <ac:spMkLst>
            <pc:docMk/>
            <pc:sldMk cId="3718055137" sldId="1147"/>
            <ac:spMk id="13" creationId="{488FD506-6947-4D53-83D3-3C0CE7206146}"/>
          </ac:spMkLst>
        </pc:spChg>
        <pc:spChg chg="add mod">
          <ac:chgData name="Sonika Hayaran" userId="9fe78025-f0b7-4579-b6e1-d05bb99acd94" providerId="ADAL" clId="{597D6C2E-C15C-4F81-B57E-FB80ED89F8DF}" dt="2022-02-18T11:48:17.134" v="873"/>
          <ac:spMkLst>
            <pc:docMk/>
            <pc:sldMk cId="3718055137" sldId="1147"/>
            <ac:spMk id="14" creationId="{B2A62E74-F27B-4550-9451-B533CBDEF824}"/>
          </ac:spMkLst>
        </pc:spChg>
        <pc:graphicFrameChg chg="add del modGraphic">
          <ac:chgData name="Sonika Hayaran" userId="9fe78025-f0b7-4579-b6e1-d05bb99acd94" providerId="ADAL" clId="{597D6C2E-C15C-4F81-B57E-FB80ED89F8DF}" dt="2022-02-18T11:02:27.670" v="48" actId="1032"/>
          <ac:graphicFrameMkLst>
            <pc:docMk/>
            <pc:sldMk cId="3718055137" sldId="1147"/>
            <ac:graphicFrameMk id="6" creationId="{C2F25B82-CD35-4BC9-B509-E87B5B282D16}"/>
          </ac:graphicFrameMkLst>
        </pc:graphicFrameChg>
        <pc:graphicFrameChg chg="add del modGraphic">
          <ac:chgData name="Sonika Hayaran" userId="9fe78025-f0b7-4579-b6e1-d05bb99acd94" providerId="ADAL" clId="{597D6C2E-C15C-4F81-B57E-FB80ED89F8DF}" dt="2022-02-18T11:03:46.155" v="50" actId="1032"/>
          <ac:graphicFrameMkLst>
            <pc:docMk/>
            <pc:sldMk cId="3718055137" sldId="1147"/>
            <ac:graphicFrameMk id="7" creationId="{0A7A9858-91C4-4323-BA6F-FCCFBAA81536}"/>
          </ac:graphicFrameMkLst>
        </pc:graphicFrameChg>
        <pc:graphicFrameChg chg="add mod modGraphic">
          <ac:chgData name="Sonika Hayaran" userId="9fe78025-f0b7-4579-b6e1-d05bb99acd94" providerId="ADAL" clId="{597D6C2E-C15C-4F81-B57E-FB80ED89F8DF}" dt="2022-02-18T11:45:41.992" v="869" actId="14100"/>
          <ac:graphicFrameMkLst>
            <pc:docMk/>
            <pc:sldMk cId="3718055137" sldId="1147"/>
            <ac:graphicFrameMk id="10" creationId="{2848F59A-C621-4F20-BF70-981E82A025B2}"/>
          </ac:graphicFrameMkLst>
        </pc:graphicFrameChg>
        <pc:graphicFrameChg chg="add mod">
          <ac:chgData name="Sonika Hayaran" userId="9fe78025-f0b7-4579-b6e1-d05bb99acd94" providerId="ADAL" clId="{597D6C2E-C15C-4F81-B57E-FB80ED89F8DF}" dt="2022-02-25T07:00:56.184" v="3200" actId="207"/>
          <ac:graphicFrameMkLst>
            <pc:docMk/>
            <pc:sldMk cId="3718055137" sldId="1147"/>
            <ac:graphicFrameMk id="15" creationId="{194A3159-CB4B-4172-80CC-821E96D81312}"/>
          </ac:graphicFrameMkLst>
        </pc:graphicFrameChg>
      </pc:sldChg>
      <pc:sldChg chg="addSp delSp modSp new mod">
        <pc:chgData name="Sonika Hayaran" userId="9fe78025-f0b7-4579-b6e1-d05bb99acd94" providerId="ADAL" clId="{597D6C2E-C15C-4F81-B57E-FB80ED89F8DF}" dt="2022-02-24T10:24:38.488" v="1916" actId="14100"/>
        <pc:sldMkLst>
          <pc:docMk/>
          <pc:sldMk cId="4205105610" sldId="1148"/>
        </pc:sldMkLst>
        <pc:spChg chg="mod">
          <ac:chgData name="Sonika Hayaran" userId="9fe78025-f0b7-4579-b6e1-d05bb99acd94" providerId="ADAL" clId="{597D6C2E-C15C-4F81-B57E-FB80ED89F8DF}" dt="2022-02-18T11:23:42.394" v="815"/>
          <ac:spMkLst>
            <pc:docMk/>
            <pc:sldMk cId="4205105610" sldId="1148"/>
            <ac:spMk id="2" creationId="{60443908-C6FC-4B3D-AE72-AD2CFB6916CD}"/>
          </ac:spMkLst>
        </pc:spChg>
        <pc:spChg chg="mod">
          <ac:chgData name="Sonika Hayaran" userId="9fe78025-f0b7-4579-b6e1-d05bb99acd94" providerId="ADAL" clId="{597D6C2E-C15C-4F81-B57E-FB80ED89F8DF}" dt="2022-02-24T10:02:29.224" v="1225" actId="20577"/>
          <ac:spMkLst>
            <pc:docMk/>
            <pc:sldMk cId="4205105610" sldId="1148"/>
            <ac:spMk id="3" creationId="{BBA61640-128E-4058-AB5F-BCE10366F6FF}"/>
          </ac:spMkLst>
        </pc:spChg>
        <pc:spChg chg="mod">
          <ac:chgData name="Sonika Hayaran" userId="9fe78025-f0b7-4579-b6e1-d05bb99acd94" providerId="ADAL" clId="{597D6C2E-C15C-4F81-B57E-FB80ED89F8DF}" dt="2022-02-18T11:24:26.650" v="856" actId="108"/>
          <ac:spMkLst>
            <pc:docMk/>
            <pc:sldMk cId="4205105610" sldId="1148"/>
            <ac:spMk id="4" creationId="{A71571B0-082F-4987-98C6-6A7F1BAB3063}"/>
          </ac:spMkLst>
        </pc:spChg>
        <pc:graphicFrameChg chg="add del mod">
          <ac:chgData name="Sonika Hayaran" userId="9fe78025-f0b7-4579-b6e1-d05bb99acd94" providerId="ADAL" clId="{597D6C2E-C15C-4F81-B57E-FB80ED89F8DF}" dt="2022-02-18T11:21:17.950" v="811" actId="478"/>
          <ac:graphicFrameMkLst>
            <pc:docMk/>
            <pc:sldMk cId="4205105610" sldId="1148"/>
            <ac:graphicFrameMk id="6" creationId="{DDF5A444-D9DB-4A8F-B1FA-7DFEAC87A667}"/>
          </ac:graphicFrameMkLst>
        </pc:graphicFrameChg>
        <pc:graphicFrameChg chg="add del mod modGraphic">
          <ac:chgData name="Sonika Hayaran" userId="9fe78025-f0b7-4579-b6e1-d05bb99acd94" providerId="ADAL" clId="{597D6C2E-C15C-4F81-B57E-FB80ED89F8DF}" dt="2022-02-24T10:00:57.623" v="1218" actId="1032"/>
          <ac:graphicFrameMkLst>
            <pc:docMk/>
            <pc:sldMk cId="4205105610" sldId="1148"/>
            <ac:graphicFrameMk id="8" creationId="{A2AE95B2-0B83-49DA-827A-E9D7060A7FBA}"/>
          </ac:graphicFrameMkLst>
        </pc:graphicFrameChg>
        <pc:graphicFrameChg chg="add del mod modGraphic">
          <ac:chgData name="Sonika Hayaran" userId="9fe78025-f0b7-4579-b6e1-d05bb99acd94" providerId="ADAL" clId="{597D6C2E-C15C-4F81-B57E-FB80ED89F8DF}" dt="2022-02-24T10:23:12.923" v="1913" actId="20577"/>
          <ac:graphicFrameMkLst>
            <pc:docMk/>
            <pc:sldMk cId="4205105610" sldId="1148"/>
            <ac:graphicFrameMk id="9" creationId="{56899A7E-CEDC-487E-936C-076632F3E2BA}"/>
          </ac:graphicFrameMkLst>
        </pc:graphicFrameChg>
        <pc:picChg chg="add mod">
          <ac:chgData name="Sonika Hayaran" userId="9fe78025-f0b7-4579-b6e1-d05bb99acd94" providerId="ADAL" clId="{597D6C2E-C15C-4F81-B57E-FB80ED89F8DF}" dt="2022-02-24T10:24:38.488" v="1916" actId="14100"/>
          <ac:picMkLst>
            <pc:docMk/>
            <pc:sldMk cId="4205105610" sldId="1148"/>
            <ac:picMk id="7" creationId="{0E8C8370-EA87-43B0-8C27-311559801D28}"/>
          </ac:picMkLst>
        </pc:picChg>
      </pc:sldChg>
      <pc:sldChg chg="addSp delSp modSp add mod">
        <pc:chgData name="Sonika Hayaran" userId="9fe78025-f0b7-4579-b6e1-d05bb99acd94" providerId="ADAL" clId="{597D6C2E-C15C-4F81-B57E-FB80ED89F8DF}" dt="2022-02-25T06:43:46.469" v="2850" actId="20577"/>
        <pc:sldMkLst>
          <pc:docMk/>
          <pc:sldMk cId="2283969883" sldId="1149"/>
        </pc:sldMkLst>
        <pc:spChg chg="del">
          <ac:chgData name="Sonika Hayaran" userId="9fe78025-f0b7-4579-b6e1-d05bb99acd94" providerId="ADAL" clId="{597D6C2E-C15C-4F81-B57E-FB80ED89F8DF}" dt="2022-02-24T10:28:41.443" v="1922" actId="1032"/>
          <ac:spMkLst>
            <pc:docMk/>
            <pc:sldMk cId="2283969883" sldId="1149"/>
            <ac:spMk id="3" creationId="{BBA61640-128E-4058-AB5F-BCE10366F6FF}"/>
          </ac:spMkLst>
        </pc:spChg>
        <pc:graphicFrameChg chg="add mod modGraphic">
          <ac:chgData name="Sonika Hayaran" userId="9fe78025-f0b7-4579-b6e1-d05bb99acd94" providerId="ADAL" clId="{597D6C2E-C15C-4F81-B57E-FB80ED89F8DF}" dt="2022-02-25T06:43:46.469" v="2850" actId="20577"/>
          <ac:graphicFrameMkLst>
            <pc:docMk/>
            <pc:sldMk cId="2283969883" sldId="1149"/>
            <ac:graphicFrameMk id="6" creationId="{2AC0E3C6-474B-4B87-B328-B6328A10B98F}"/>
          </ac:graphicFrameMkLst>
        </pc:graphicFrameChg>
        <pc:graphicFrameChg chg="add del modGraphic">
          <ac:chgData name="Sonika Hayaran" userId="9fe78025-f0b7-4579-b6e1-d05bb99acd94" providerId="ADAL" clId="{597D6C2E-C15C-4F81-B57E-FB80ED89F8DF}" dt="2022-02-24T10:43:02.792" v="1977" actId="1032"/>
          <ac:graphicFrameMkLst>
            <pc:docMk/>
            <pc:sldMk cId="2283969883" sldId="1149"/>
            <ac:graphicFrameMk id="7" creationId="{019A298D-63E3-46F1-A184-C17E440813C5}"/>
          </ac:graphicFrameMkLst>
        </pc:graphicFrameChg>
      </pc:sldChg>
      <pc:sldChg chg="addSp modSp add mod ord">
        <pc:chgData name="Sonika Hayaran" userId="9fe78025-f0b7-4579-b6e1-d05bb99acd94" providerId="ADAL" clId="{597D6C2E-C15C-4F81-B57E-FB80ED89F8DF}" dt="2022-02-25T07:26:39.711" v="4144" actId="108"/>
        <pc:sldMkLst>
          <pc:docMk/>
          <pc:sldMk cId="761806472" sldId="1150"/>
        </pc:sldMkLst>
        <pc:spChg chg="mod">
          <ac:chgData name="Sonika Hayaran" userId="9fe78025-f0b7-4579-b6e1-d05bb99acd94" providerId="ADAL" clId="{597D6C2E-C15C-4F81-B57E-FB80ED89F8DF}" dt="2022-02-25T07:26:39.711" v="4144" actId="108"/>
          <ac:spMkLst>
            <pc:docMk/>
            <pc:sldMk cId="761806472" sldId="1150"/>
            <ac:spMk id="3" creationId="{BBA61640-128E-4058-AB5F-BCE10366F6FF}"/>
          </ac:spMkLst>
        </pc:spChg>
        <pc:graphicFrameChg chg="add mod modGraphic">
          <ac:chgData name="Sonika Hayaran" userId="9fe78025-f0b7-4579-b6e1-d05bb99acd94" providerId="ADAL" clId="{597D6C2E-C15C-4F81-B57E-FB80ED89F8DF}" dt="2022-02-25T07:25:19.872" v="4069" actId="20577"/>
          <ac:graphicFrameMkLst>
            <pc:docMk/>
            <pc:sldMk cId="761806472" sldId="1150"/>
            <ac:graphicFrameMk id="6" creationId="{CD420F76-9EB8-4636-97A7-5D21904DF506}"/>
          </ac:graphicFrameMkLst>
        </pc:graphicFrameChg>
      </pc:sldChg>
      <pc:sldChg chg="addSp delSp modSp add del mod ord">
        <pc:chgData name="Sonika Hayaran" userId="9fe78025-f0b7-4579-b6e1-d05bb99acd94" providerId="ADAL" clId="{597D6C2E-C15C-4F81-B57E-FB80ED89F8DF}" dt="2022-02-25T07:31:48.282" v="4146" actId="2696"/>
        <pc:sldMkLst>
          <pc:docMk/>
          <pc:sldMk cId="293296530" sldId="1151"/>
        </pc:sldMkLst>
        <pc:spChg chg="mod">
          <ac:chgData name="Sonika Hayaran" userId="9fe78025-f0b7-4579-b6e1-d05bb99acd94" providerId="ADAL" clId="{597D6C2E-C15C-4F81-B57E-FB80ED89F8DF}" dt="2022-02-25T07:17:09.896" v="3745" actId="14100"/>
          <ac:spMkLst>
            <pc:docMk/>
            <pc:sldMk cId="293296530" sldId="1151"/>
            <ac:spMk id="3" creationId="{BBA61640-128E-4058-AB5F-BCE10366F6FF}"/>
          </ac:spMkLst>
        </pc:spChg>
        <pc:spChg chg="add del mod">
          <ac:chgData name="Sonika Hayaran" userId="9fe78025-f0b7-4579-b6e1-d05bb99acd94" providerId="ADAL" clId="{597D6C2E-C15C-4F81-B57E-FB80ED89F8DF}" dt="2022-02-25T07:14:42.140" v="3732" actId="931"/>
          <ac:spMkLst>
            <pc:docMk/>
            <pc:sldMk cId="293296530" sldId="1151"/>
            <ac:spMk id="11" creationId="{374220D2-A9CD-417D-80A2-A32E802F4492}"/>
          </ac:spMkLst>
        </pc:spChg>
        <pc:graphicFrameChg chg="del">
          <ac:chgData name="Sonika Hayaran" userId="9fe78025-f0b7-4579-b6e1-d05bb99acd94" providerId="ADAL" clId="{597D6C2E-C15C-4F81-B57E-FB80ED89F8DF}" dt="2022-02-25T07:01:12.549" v="3205" actId="478"/>
          <ac:graphicFrameMkLst>
            <pc:docMk/>
            <pc:sldMk cId="293296530" sldId="1151"/>
            <ac:graphicFrameMk id="6" creationId="{CD420F76-9EB8-4636-97A7-5D21904DF506}"/>
          </ac:graphicFrameMkLst>
        </pc:graphicFrameChg>
        <pc:picChg chg="add del mod">
          <ac:chgData name="Sonika Hayaran" userId="9fe78025-f0b7-4579-b6e1-d05bb99acd94" providerId="ADAL" clId="{597D6C2E-C15C-4F81-B57E-FB80ED89F8DF}" dt="2022-02-25T07:13:05.678" v="3716" actId="478"/>
          <ac:picMkLst>
            <pc:docMk/>
            <pc:sldMk cId="293296530" sldId="1151"/>
            <ac:picMk id="8" creationId="{46DDBA55-09E2-43FC-981F-D3F869B9A584}"/>
          </ac:picMkLst>
        </pc:picChg>
        <pc:picChg chg="add del mod">
          <ac:chgData name="Sonika Hayaran" userId="9fe78025-f0b7-4579-b6e1-d05bb99acd94" providerId="ADAL" clId="{597D6C2E-C15C-4F81-B57E-FB80ED89F8DF}" dt="2022-02-25T07:14:42.140" v="3732" actId="931"/>
          <ac:picMkLst>
            <pc:docMk/>
            <pc:sldMk cId="293296530" sldId="1151"/>
            <ac:picMk id="10" creationId="{C831C005-5073-4CCD-8855-CE416913FAD2}"/>
          </ac:picMkLst>
        </pc:picChg>
        <pc:picChg chg="add del mod">
          <ac:chgData name="Sonika Hayaran" userId="9fe78025-f0b7-4579-b6e1-d05bb99acd94" providerId="ADAL" clId="{597D6C2E-C15C-4F81-B57E-FB80ED89F8DF}" dt="2022-02-25T07:16:08.634" v="3737" actId="931"/>
          <ac:picMkLst>
            <pc:docMk/>
            <pc:sldMk cId="293296530" sldId="1151"/>
            <ac:picMk id="13" creationId="{28A7834F-FB0C-468B-A18A-F71FDE72B0EC}"/>
          </ac:picMkLst>
        </pc:picChg>
        <pc:picChg chg="add del mod">
          <ac:chgData name="Sonika Hayaran" userId="9fe78025-f0b7-4579-b6e1-d05bb99acd94" providerId="ADAL" clId="{597D6C2E-C15C-4F81-B57E-FB80ED89F8DF}" dt="2022-02-25T07:18:41.822" v="3756" actId="478"/>
          <ac:picMkLst>
            <pc:docMk/>
            <pc:sldMk cId="293296530" sldId="1151"/>
            <ac:picMk id="15" creationId="{1862DA63-DAF3-4F5C-A7E4-771FC2AB28E6}"/>
          </ac:picMkLst>
        </pc:picChg>
      </pc:sldChg>
      <pc:sldChg chg="new del">
        <pc:chgData name="Sonika Hayaran" userId="9fe78025-f0b7-4579-b6e1-d05bb99acd94" providerId="ADAL" clId="{597D6C2E-C15C-4F81-B57E-FB80ED89F8DF}" dt="2022-02-25T07:10:18.544" v="3446" actId="2696"/>
        <pc:sldMkLst>
          <pc:docMk/>
          <pc:sldMk cId="1684463587" sldId="1152"/>
        </pc:sldMkLst>
      </pc:sldChg>
      <pc:sldChg chg="modSp add mod">
        <pc:chgData name="Sonika Hayaran" userId="9fe78025-f0b7-4579-b6e1-d05bb99acd94" providerId="ADAL" clId="{597D6C2E-C15C-4F81-B57E-FB80ED89F8DF}" dt="2022-02-25T07:12:45.743" v="3713" actId="20577"/>
        <pc:sldMkLst>
          <pc:docMk/>
          <pc:sldMk cId="2132609241" sldId="1152"/>
        </pc:sldMkLst>
        <pc:spChg chg="mod">
          <ac:chgData name="Sonika Hayaran" userId="9fe78025-f0b7-4579-b6e1-d05bb99acd94" providerId="ADAL" clId="{597D6C2E-C15C-4F81-B57E-FB80ED89F8DF}" dt="2022-02-25T07:12:45.743" v="3713" actId="20577"/>
          <ac:spMkLst>
            <pc:docMk/>
            <pc:sldMk cId="2132609241" sldId="1152"/>
            <ac:spMk id="3" creationId="{BBA61640-128E-4058-AB5F-BCE10366F6FF}"/>
          </ac:spMkLst>
        </pc:spChg>
      </pc:sldChg>
      <pc:sldChg chg="add del">
        <pc:chgData name="Sonika Hayaran" userId="9fe78025-f0b7-4579-b6e1-d05bb99acd94" providerId="ADAL" clId="{597D6C2E-C15C-4F81-B57E-FB80ED89F8DF}" dt="2022-02-25T07:13:25.938" v="3719" actId="2696"/>
        <pc:sldMkLst>
          <pc:docMk/>
          <pc:sldMk cId="866097343" sldId="1153"/>
        </pc:sldMkLst>
      </pc:sldChg>
      <pc:sldChg chg="modSp add del mod">
        <pc:chgData name="Sonika Hayaran" userId="9fe78025-f0b7-4579-b6e1-d05bb99acd94" providerId="ADAL" clId="{597D6C2E-C15C-4F81-B57E-FB80ED89F8DF}" dt="2022-02-25T07:34:11.972" v="4167" actId="2696"/>
        <pc:sldMkLst>
          <pc:docMk/>
          <pc:sldMk cId="3720588444" sldId="7892"/>
        </pc:sldMkLst>
        <pc:spChg chg="mod">
          <ac:chgData name="Sonika Hayaran" userId="9fe78025-f0b7-4579-b6e1-d05bb99acd94" providerId="ADAL" clId="{597D6C2E-C15C-4F81-B57E-FB80ED89F8DF}" dt="2022-02-25T07:33:33.608" v="4157" actId="14100"/>
          <ac:spMkLst>
            <pc:docMk/>
            <pc:sldMk cId="3720588444" sldId="7892"/>
            <ac:spMk id="2" creationId="{843B2873-92C8-44F5-9F35-C1FC185F417F}"/>
          </ac:spMkLst>
        </pc:spChg>
      </pc:sldChg>
      <pc:sldChg chg="new del">
        <pc:chgData name="Sonika Hayaran" userId="9fe78025-f0b7-4579-b6e1-d05bb99acd94" providerId="ADAL" clId="{597D6C2E-C15C-4F81-B57E-FB80ED89F8DF}" dt="2022-02-25T07:32:33.857" v="4148" actId="2696"/>
        <pc:sldMkLst>
          <pc:docMk/>
          <pc:sldMk cId="1865875349" sldId="7893"/>
        </pc:sldMkLst>
      </pc:sldChg>
      <pc:sldChg chg="addSp delSp modSp add mod">
        <pc:chgData name="Sonika Hayaran" userId="9fe78025-f0b7-4579-b6e1-d05bb99acd94" providerId="ADAL" clId="{597D6C2E-C15C-4F81-B57E-FB80ED89F8DF}" dt="2022-02-25T07:34:02.187" v="4166" actId="1076"/>
        <pc:sldMkLst>
          <pc:docMk/>
          <pc:sldMk cId="2046086660" sldId="7893"/>
        </pc:sldMkLst>
        <pc:spChg chg="del mod">
          <ac:chgData name="Sonika Hayaran" userId="9fe78025-f0b7-4579-b6e1-d05bb99acd94" providerId="ADAL" clId="{597D6C2E-C15C-4F81-B57E-FB80ED89F8DF}" dt="2022-02-25T07:32:55.685" v="4152" actId="478"/>
          <ac:spMkLst>
            <pc:docMk/>
            <pc:sldMk cId="2046086660" sldId="7893"/>
            <ac:spMk id="3" creationId="{BBA61640-128E-4058-AB5F-BCE10366F6FF}"/>
          </ac:spMkLst>
        </pc:spChg>
        <pc:spChg chg="add del mod">
          <ac:chgData name="Sonika Hayaran" userId="9fe78025-f0b7-4579-b6e1-d05bb99acd94" providerId="ADAL" clId="{597D6C2E-C15C-4F81-B57E-FB80ED89F8DF}" dt="2022-02-25T07:33:20.586" v="4156"/>
          <ac:spMkLst>
            <pc:docMk/>
            <pc:sldMk cId="2046086660" sldId="7893"/>
            <ac:spMk id="7" creationId="{3CB5C191-F916-44FC-8EBB-DFD263E31DF1}"/>
          </ac:spMkLst>
        </pc:spChg>
        <pc:spChg chg="mod">
          <ac:chgData name="Sonika Hayaran" userId="9fe78025-f0b7-4579-b6e1-d05bb99acd94" providerId="ADAL" clId="{597D6C2E-C15C-4F81-B57E-FB80ED89F8DF}" dt="2022-02-25T07:33:04.924" v="4154"/>
          <ac:spMkLst>
            <pc:docMk/>
            <pc:sldMk cId="2046086660" sldId="7893"/>
            <ac:spMk id="10" creationId="{48DADBFC-608D-4D17-A3C5-999EB1766CB5}"/>
          </ac:spMkLst>
        </pc:spChg>
        <pc:spChg chg="mod">
          <ac:chgData name="Sonika Hayaran" userId="9fe78025-f0b7-4579-b6e1-d05bb99acd94" providerId="ADAL" clId="{597D6C2E-C15C-4F81-B57E-FB80ED89F8DF}" dt="2022-02-25T07:33:04.924" v="4154"/>
          <ac:spMkLst>
            <pc:docMk/>
            <pc:sldMk cId="2046086660" sldId="7893"/>
            <ac:spMk id="11" creationId="{16B400C8-1F8E-44BC-B8F8-2E00D4621085}"/>
          </ac:spMkLst>
        </pc:spChg>
        <pc:spChg chg="add mod">
          <ac:chgData name="Sonika Hayaran" userId="9fe78025-f0b7-4579-b6e1-d05bb99acd94" providerId="ADAL" clId="{597D6C2E-C15C-4F81-B57E-FB80ED89F8DF}" dt="2022-02-25T07:33:51.473" v="4164" actId="21"/>
          <ac:spMkLst>
            <pc:docMk/>
            <pc:sldMk cId="2046086660" sldId="7893"/>
            <ac:spMk id="12" creationId="{D996FF00-B030-4817-A662-523152DE792B}"/>
          </ac:spMkLst>
        </pc:spChg>
        <pc:spChg chg="add del">
          <ac:chgData name="Sonika Hayaran" userId="9fe78025-f0b7-4579-b6e1-d05bb99acd94" providerId="ADAL" clId="{597D6C2E-C15C-4F81-B57E-FB80ED89F8DF}" dt="2022-02-25T07:33:44.101" v="4160" actId="22"/>
          <ac:spMkLst>
            <pc:docMk/>
            <pc:sldMk cId="2046086660" sldId="7893"/>
            <ac:spMk id="14" creationId="{85AEA0C9-CC88-4FE7-AD78-5DEA386EF4D1}"/>
          </ac:spMkLst>
        </pc:spChg>
        <pc:grpChg chg="add mod">
          <ac:chgData name="Sonika Hayaran" userId="9fe78025-f0b7-4579-b6e1-d05bb99acd94" providerId="ADAL" clId="{597D6C2E-C15C-4F81-B57E-FB80ED89F8DF}" dt="2022-02-25T07:33:18.583" v="4155" actId="1076"/>
          <ac:grpSpMkLst>
            <pc:docMk/>
            <pc:sldMk cId="2046086660" sldId="7893"/>
            <ac:grpSpMk id="9" creationId="{7AC02EAE-D8A8-4A85-B78C-409E26B90C91}"/>
          </ac:grpSpMkLst>
        </pc:grpChg>
        <pc:picChg chg="del">
          <ac:chgData name="Sonika Hayaran" userId="9fe78025-f0b7-4579-b6e1-d05bb99acd94" providerId="ADAL" clId="{597D6C2E-C15C-4F81-B57E-FB80ED89F8DF}" dt="2022-02-25T07:32:49.675" v="4150" actId="478"/>
          <ac:picMkLst>
            <pc:docMk/>
            <pc:sldMk cId="2046086660" sldId="7893"/>
            <ac:picMk id="8" creationId="{46DDBA55-09E2-43FC-981F-D3F869B9A584}"/>
          </ac:picMkLst>
        </pc:picChg>
        <pc:picChg chg="add mod">
          <ac:chgData name="Sonika Hayaran" userId="9fe78025-f0b7-4579-b6e1-d05bb99acd94" providerId="ADAL" clId="{597D6C2E-C15C-4F81-B57E-FB80ED89F8DF}" dt="2022-02-25T07:34:02.187" v="4166" actId="1076"/>
          <ac:picMkLst>
            <pc:docMk/>
            <pc:sldMk cId="2046086660" sldId="7893"/>
            <ac:picMk id="16" creationId="{1E1D069C-66BF-4B6F-A005-8BD958D02723}"/>
          </ac:picMkLst>
        </pc:picChg>
      </pc:sldChg>
      <pc:sldMasterChg chg="delSldLayout">
        <pc:chgData name="Sonika Hayaran" userId="9fe78025-f0b7-4579-b6e1-d05bb99acd94" providerId="ADAL" clId="{597D6C2E-C15C-4F81-B57E-FB80ED89F8DF}" dt="2022-02-25T07:34:11.972" v="4167" actId="2696"/>
        <pc:sldMasterMkLst>
          <pc:docMk/>
          <pc:sldMasterMk cId="4273219808" sldId="2147483660"/>
        </pc:sldMasterMkLst>
        <pc:sldLayoutChg chg="del">
          <pc:chgData name="Sonika Hayaran" userId="9fe78025-f0b7-4579-b6e1-d05bb99acd94" providerId="ADAL" clId="{597D6C2E-C15C-4F81-B57E-FB80ED89F8DF}" dt="2022-02-18T10:50:28.559" v="5" actId="47"/>
          <pc:sldLayoutMkLst>
            <pc:docMk/>
            <pc:sldMasterMk cId="4273219808" sldId="2147483660"/>
            <pc:sldLayoutMk cId="943467742" sldId="2147483672"/>
          </pc:sldLayoutMkLst>
        </pc:sldLayoutChg>
        <pc:sldLayoutChg chg="del">
          <pc:chgData name="Sonika Hayaran" userId="9fe78025-f0b7-4579-b6e1-d05bb99acd94" providerId="ADAL" clId="{597D6C2E-C15C-4F81-B57E-FB80ED89F8DF}" dt="2022-02-25T07:34:11.972" v="4167" actId="2696"/>
          <pc:sldLayoutMkLst>
            <pc:docMk/>
            <pc:sldMasterMk cId="4273219808" sldId="2147483660"/>
            <pc:sldLayoutMk cId="1768676872" sldId="2147483677"/>
          </pc:sldLayoutMkLst>
        </pc:sldLayoutChg>
      </pc:sldMasterChg>
    </pc:docChg>
  </pc:docChgLst>
  <pc:docChgLst>
    <pc:chgData name="Aamir Mohammad Farrukh" userId="090924e1-e2ab-4fc2-8420-58b2c4167aa2" providerId="ADAL" clId="{67F335C7-D2E9-4D75-A5A6-D5FB58E3E214}"/>
    <pc:docChg chg="undo custSel modSld">
      <pc:chgData name="Aamir Mohammad Farrukh" userId="090924e1-e2ab-4fc2-8420-58b2c4167aa2" providerId="ADAL" clId="{67F335C7-D2E9-4D75-A5A6-D5FB58E3E214}" dt="2022-01-11T08:29:25.138" v="2488" actId="6549"/>
      <pc:docMkLst>
        <pc:docMk/>
      </pc:docMkLst>
      <pc:sldChg chg="modSp mod">
        <pc:chgData name="Aamir Mohammad Farrukh" userId="090924e1-e2ab-4fc2-8420-58b2c4167aa2" providerId="ADAL" clId="{67F335C7-D2E9-4D75-A5A6-D5FB58E3E214}" dt="2022-01-11T08:11:08.274" v="845" actId="20577"/>
        <pc:sldMkLst>
          <pc:docMk/>
          <pc:sldMk cId="1726253851" sldId="1145"/>
        </pc:sldMkLst>
        <pc:graphicFrameChg chg="mod modGraphic">
          <ac:chgData name="Aamir Mohammad Farrukh" userId="090924e1-e2ab-4fc2-8420-58b2c4167aa2" providerId="ADAL" clId="{67F335C7-D2E9-4D75-A5A6-D5FB58E3E214}" dt="2022-01-11T08:11:08.274" v="845" actId="20577"/>
          <ac:graphicFrameMkLst>
            <pc:docMk/>
            <pc:sldMk cId="1726253851" sldId="1145"/>
            <ac:graphicFrameMk id="3" creationId="{EB3ED1E0-8666-48AB-9CE4-11A575F0609B}"/>
          </ac:graphicFrameMkLst>
        </pc:graphicFrameChg>
      </pc:sldChg>
      <pc:sldChg chg="modSp mod">
        <pc:chgData name="Aamir Mohammad Farrukh" userId="090924e1-e2ab-4fc2-8420-58b2c4167aa2" providerId="ADAL" clId="{67F335C7-D2E9-4D75-A5A6-D5FB58E3E214}" dt="2022-01-11T08:29:25.138" v="2488" actId="6549"/>
        <pc:sldMkLst>
          <pc:docMk/>
          <pc:sldMk cId="1279384586" sldId="1146"/>
        </pc:sldMkLst>
        <pc:graphicFrameChg chg="mod modGraphic">
          <ac:chgData name="Aamir Mohammad Farrukh" userId="090924e1-e2ab-4fc2-8420-58b2c4167aa2" providerId="ADAL" clId="{67F335C7-D2E9-4D75-A5A6-D5FB58E3E214}" dt="2022-01-11T08:29:25.138" v="2488" actId="6549"/>
          <ac:graphicFrameMkLst>
            <pc:docMk/>
            <pc:sldMk cId="1279384586" sldId="1146"/>
            <ac:graphicFrameMk id="7" creationId="{528CCD0F-15D7-4E34-B20F-1DB4A297AA8C}"/>
          </ac:graphicFrameMkLst>
        </pc:graphicFrameChg>
        <pc:graphicFrameChg chg="mod modGraphic">
          <ac:chgData name="Aamir Mohammad Farrukh" userId="090924e1-e2ab-4fc2-8420-58b2c4167aa2" providerId="ADAL" clId="{67F335C7-D2E9-4D75-A5A6-D5FB58E3E214}" dt="2022-01-11T08:26:20.831" v="2387" actId="20577"/>
          <ac:graphicFrameMkLst>
            <pc:docMk/>
            <pc:sldMk cId="1279384586" sldId="1146"/>
            <ac:graphicFrameMk id="9" creationId="{111D8351-D7DE-447B-980E-B31485D393D1}"/>
          </ac:graphicFrameMkLst>
        </pc:graphicFrameChg>
      </pc:sldChg>
    </pc:docChg>
  </pc:docChgLst>
  <pc:docChgLst>
    <pc:chgData name="Sonika Hayaran" userId="9fe78025-f0b7-4579-b6e1-d05bb99acd94" providerId="ADAL" clId="{C3B890E9-C72B-4D26-8B0F-C738C31CC2D4}"/>
    <pc:docChg chg="undo custSel delSld modSld modSection">
      <pc:chgData name="Sonika Hayaran" userId="9fe78025-f0b7-4579-b6e1-d05bb99acd94" providerId="ADAL" clId="{C3B890E9-C72B-4D26-8B0F-C738C31CC2D4}" dt="2022-02-07T13:19:10.567" v="2948" actId="20577"/>
      <pc:docMkLst>
        <pc:docMk/>
      </pc:docMkLst>
      <pc:sldChg chg="modSp mod">
        <pc:chgData name="Sonika Hayaran" userId="9fe78025-f0b7-4579-b6e1-d05bb99acd94" providerId="ADAL" clId="{C3B890E9-C72B-4D26-8B0F-C738C31CC2D4}" dt="2022-02-07T13:19:10.567" v="2948" actId="20577"/>
        <pc:sldMkLst>
          <pc:docMk/>
          <pc:sldMk cId="1726253851" sldId="1145"/>
        </pc:sldMkLst>
        <pc:graphicFrameChg chg="mod modGraphic">
          <ac:chgData name="Sonika Hayaran" userId="9fe78025-f0b7-4579-b6e1-d05bb99acd94" providerId="ADAL" clId="{C3B890E9-C72B-4D26-8B0F-C738C31CC2D4}" dt="2022-02-07T13:19:10.567" v="2948" actId="20577"/>
          <ac:graphicFrameMkLst>
            <pc:docMk/>
            <pc:sldMk cId="1726253851" sldId="1145"/>
            <ac:graphicFrameMk id="3" creationId="{EB3ED1E0-8666-48AB-9CE4-11A575F0609B}"/>
          </ac:graphicFrameMkLst>
        </pc:graphicFrameChg>
      </pc:sldChg>
      <pc:sldChg chg="modSp del mod">
        <pc:chgData name="Sonika Hayaran" userId="9fe78025-f0b7-4579-b6e1-d05bb99acd94" providerId="ADAL" clId="{C3B890E9-C72B-4D26-8B0F-C738C31CC2D4}" dt="2022-02-07T09:50:34.224" v="2" actId="2696"/>
        <pc:sldMkLst>
          <pc:docMk/>
          <pc:sldMk cId="1279384586" sldId="1146"/>
        </pc:sldMkLst>
        <pc:spChg chg="mod">
          <ac:chgData name="Sonika Hayaran" userId="9fe78025-f0b7-4579-b6e1-d05bb99acd94" providerId="ADAL" clId="{C3B890E9-C72B-4D26-8B0F-C738C31CC2D4}" dt="2022-02-07T09:50:25.387" v="1" actId="1076"/>
          <ac:spMkLst>
            <pc:docMk/>
            <pc:sldMk cId="1279384586" sldId="1146"/>
            <ac:spMk id="25" creationId="{429868ED-529F-4D96-AE48-9A017BCD4DC9}"/>
          </ac:spMkLst>
        </pc:spChg>
      </pc:sldChg>
    </pc:docChg>
  </pc:docChgLst>
  <pc:docChgLst>
    <pc:chgData name="Sonika Hayaran" userId="9fe78025-f0b7-4579-b6e1-d05bb99acd94" providerId="ADAL" clId="{29DB236B-979B-40C4-9920-D3D74B5C1D9D}"/>
    <pc:docChg chg="undo redo custSel addSld delSld modSld sldOrd addSection delSection modSection">
      <pc:chgData name="Sonika Hayaran" userId="9fe78025-f0b7-4579-b6e1-d05bb99acd94" providerId="ADAL" clId="{29DB236B-979B-40C4-9920-D3D74B5C1D9D}" dt="2022-03-02T18:41:30.516" v="2032" actId="123"/>
      <pc:docMkLst>
        <pc:docMk/>
      </pc:docMkLst>
      <pc:sldChg chg="addSp delSp modSp mod">
        <pc:chgData name="Sonika Hayaran" userId="9fe78025-f0b7-4579-b6e1-d05bb99acd94" providerId="ADAL" clId="{29DB236B-979B-40C4-9920-D3D74B5C1D9D}" dt="2022-03-02T18:21:06.481" v="1988" actId="114"/>
        <pc:sldMkLst>
          <pc:docMk/>
          <pc:sldMk cId="3718055137" sldId="1147"/>
        </pc:sldMkLst>
        <pc:spChg chg="del mod">
          <ac:chgData name="Sonika Hayaran" userId="9fe78025-f0b7-4579-b6e1-d05bb99acd94" providerId="ADAL" clId="{29DB236B-979B-40C4-9920-D3D74B5C1D9D}" dt="2022-03-01T16:32:33.214" v="556" actId="478"/>
          <ac:spMkLst>
            <pc:docMk/>
            <pc:sldMk cId="3718055137" sldId="1147"/>
            <ac:spMk id="2" creationId="{711D5832-C201-4034-AE03-9D7A2C4E142E}"/>
          </ac:spMkLst>
        </pc:spChg>
        <pc:spChg chg="del mod">
          <ac:chgData name="Sonika Hayaran" userId="9fe78025-f0b7-4579-b6e1-d05bb99acd94" providerId="ADAL" clId="{29DB236B-979B-40C4-9920-D3D74B5C1D9D}" dt="2022-03-01T08:07:21.101" v="195" actId="3680"/>
          <ac:spMkLst>
            <pc:docMk/>
            <pc:sldMk cId="3718055137" sldId="1147"/>
            <ac:spMk id="3" creationId="{DD20B991-1748-4069-9AFC-A84697E01927}"/>
          </ac:spMkLst>
        </pc:spChg>
        <pc:spChg chg="del mod">
          <ac:chgData name="Sonika Hayaran" userId="9fe78025-f0b7-4579-b6e1-d05bb99acd94" providerId="ADAL" clId="{29DB236B-979B-40C4-9920-D3D74B5C1D9D}" dt="2022-03-01T16:32:44.215" v="558" actId="478"/>
          <ac:spMkLst>
            <pc:docMk/>
            <pc:sldMk cId="3718055137" sldId="1147"/>
            <ac:spMk id="4" creationId="{4D65E23C-51EC-4678-B73D-FD9C10DD7FCC}"/>
          </ac:spMkLst>
        </pc:spChg>
        <pc:spChg chg="add mod">
          <ac:chgData name="Sonika Hayaran" userId="9fe78025-f0b7-4579-b6e1-d05bb99acd94" providerId="ADAL" clId="{29DB236B-979B-40C4-9920-D3D74B5C1D9D}" dt="2022-03-02T18:21:06.481" v="1988" actId="114"/>
          <ac:spMkLst>
            <pc:docMk/>
            <pc:sldMk cId="3718055137" sldId="1147"/>
            <ac:spMk id="8" creationId="{FC057331-F542-45AD-887E-1B80DD4D7518}"/>
          </ac:spMkLst>
        </pc:spChg>
        <pc:spChg chg="add del mod">
          <ac:chgData name="Sonika Hayaran" userId="9fe78025-f0b7-4579-b6e1-d05bb99acd94" providerId="ADAL" clId="{29DB236B-979B-40C4-9920-D3D74B5C1D9D}" dt="2022-03-01T16:32:41.645" v="557" actId="478"/>
          <ac:spMkLst>
            <pc:docMk/>
            <pc:sldMk cId="3718055137" sldId="1147"/>
            <ac:spMk id="10" creationId="{17D98564-82F1-4A23-AF20-BFCCA6B3A557}"/>
          </ac:spMkLst>
        </pc:spChg>
        <pc:spChg chg="add del mod">
          <ac:chgData name="Sonika Hayaran" userId="9fe78025-f0b7-4579-b6e1-d05bb99acd94" providerId="ADAL" clId="{29DB236B-979B-40C4-9920-D3D74B5C1D9D}" dt="2022-03-01T16:32:46.923" v="559" actId="478"/>
          <ac:spMkLst>
            <pc:docMk/>
            <pc:sldMk cId="3718055137" sldId="1147"/>
            <ac:spMk id="12" creationId="{0047F5FB-92E5-4B36-84B1-1BD1A4139835}"/>
          </ac:spMkLst>
        </pc:spChg>
        <pc:spChg chg="del mod">
          <ac:chgData name="Sonika Hayaran" userId="9fe78025-f0b7-4579-b6e1-d05bb99acd94" providerId="ADAL" clId="{29DB236B-979B-40C4-9920-D3D74B5C1D9D}" dt="2022-03-01T05:39:35.116" v="166" actId="478"/>
          <ac:spMkLst>
            <pc:docMk/>
            <pc:sldMk cId="3718055137" sldId="1147"/>
            <ac:spMk id="12" creationId="{258D7295-C897-4484-B6A1-C5988B5A1C50}"/>
          </ac:spMkLst>
        </pc:spChg>
        <pc:spChg chg="del mod">
          <ac:chgData name="Sonika Hayaran" userId="9fe78025-f0b7-4579-b6e1-d05bb99acd94" providerId="ADAL" clId="{29DB236B-979B-40C4-9920-D3D74B5C1D9D}" dt="2022-03-01T05:39:30.358" v="164" actId="478"/>
          <ac:spMkLst>
            <pc:docMk/>
            <pc:sldMk cId="3718055137" sldId="1147"/>
            <ac:spMk id="14" creationId="{B2A62E74-F27B-4550-9451-B533CBDEF824}"/>
          </ac:spMkLst>
        </pc:spChg>
        <pc:graphicFrameChg chg="add del mod ord modGraphic">
          <ac:chgData name="Sonika Hayaran" userId="9fe78025-f0b7-4579-b6e1-d05bb99acd94" providerId="ADAL" clId="{29DB236B-979B-40C4-9920-D3D74B5C1D9D}" dt="2022-03-01T12:26:47.910" v="409" actId="478"/>
          <ac:graphicFrameMkLst>
            <pc:docMk/>
            <pc:sldMk cId="3718055137" sldId="1147"/>
            <ac:graphicFrameMk id="6" creationId="{D6938BD0-D477-4F71-AA7D-D781ACC61321}"/>
          </ac:graphicFrameMkLst>
        </pc:graphicFrameChg>
        <pc:graphicFrameChg chg="del">
          <ac:chgData name="Sonika Hayaran" userId="9fe78025-f0b7-4579-b6e1-d05bb99acd94" providerId="ADAL" clId="{29DB236B-979B-40C4-9920-D3D74B5C1D9D}" dt="2022-03-01T05:37:56.096" v="0" actId="478"/>
          <ac:graphicFrameMkLst>
            <pc:docMk/>
            <pc:sldMk cId="3718055137" sldId="1147"/>
            <ac:graphicFrameMk id="10" creationId="{2848F59A-C621-4F20-BF70-981E82A025B2}"/>
          </ac:graphicFrameMkLst>
        </pc:graphicFrameChg>
        <pc:graphicFrameChg chg="del">
          <ac:chgData name="Sonika Hayaran" userId="9fe78025-f0b7-4579-b6e1-d05bb99acd94" providerId="ADAL" clId="{29DB236B-979B-40C4-9920-D3D74B5C1D9D}" dt="2022-03-01T05:37:58.142" v="1" actId="478"/>
          <ac:graphicFrameMkLst>
            <pc:docMk/>
            <pc:sldMk cId="3718055137" sldId="1147"/>
            <ac:graphicFrameMk id="15" creationId="{194A3159-CB4B-4172-80CC-821E96D81312}"/>
          </ac:graphicFrameMkLst>
        </pc:graphicFrameChg>
      </pc:sldChg>
      <pc:sldChg chg="del">
        <pc:chgData name="Sonika Hayaran" userId="9fe78025-f0b7-4579-b6e1-d05bb99acd94" providerId="ADAL" clId="{29DB236B-979B-40C4-9920-D3D74B5C1D9D}" dt="2022-03-01T12:52:48.348" v="486" actId="47"/>
        <pc:sldMkLst>
          <pc:docMk/>
          <pc:sldMk cId="4205105610" sldId="1148"/>
        </pc:sldMkLst>
      </pc:sldChg>
      <pc:sldChg chg="del">
        <pc:chgData name="Sonika Hayaran" userId="9fe78025-f0b7-4579-b6e1-d05bb99acd94" providerId="ADAL" clId="{29DB236B-979B-40C4-9920-D3D74B5C1D9D}" dt="2022-03-01T12:52:50.517" v="487" actId="47"/>
        <pc:sldMkLst>
          <pc:docMk/>
          <pc:sldMk cId="2283969883" sldId="1149"/>
        </pc:sldMkLst>
      </pc:sldChg>
      <pc:sldChg chg="del">
        <pc:chgData name="Sonika Hayaran" userId="9fe78025-f0b7-4579-b6e1-d05bb99acd94" providerId="ADAL" clId="{29DB236B-979B-40C4-9920-D3D74B5C1D9D}" dt="2022-03-01T12:52:52.549" v="488" actId="47"/>
        <pc:sldMkLst>
          <pc:docMk/>
          <pc:sldMk cId="761806472" sldId="1150"/>
        </pc:sldMkLst>
      </pc:sldChg>
      <pc:sldChg chg="del">
        <pc:chgData name="Sonika Hayaran" userId="9fe78025-f0b7-4579-b6e1-d05bb99acd94" providerId="ADAL" clId="{29DB236B-979B-40C4-9920-D3D74B5C1D9D}" dt="2022-03-01T12:52:58.586" v="489" actId="47"/>
        <pc:sldMkLst>
          <pc:docMk/>
          <pc:sldMk cId="2132609241" sldId="1152"/>
        </pc:sldMkLst>
      </pc:sldChg>
      <pc:sldChg chg="addSp delSp modSp mod">
        <pc:chgData name="Sonika Hayaran" userId="9fe78025-f0b7-4579-b6e1-d05bb99acd94" providerId="ADAL" clId="{29DB236B-979B-40C4-9920-D3D74B5C1D9D}" dt="2022-03-02T18:39:32.340" v="2021" actId="478"/>
        <pc:sldMkLst>
          <pc:docMk/>
          <pc:sldMk cId="2046086660" sldId="7893"/>
        </pc:sldMkLst>
        <pc:spChg chg="del">
          <ac:chgData name="Sonika Hayaran" userId="9fe78025-f0b7-4579-b6e1-d05bb99acd94" providerId="ADAL" clId="{29DB236B-979B-40C4-9920-D3D74B5C1D9D}" dt="2022-03-02T18:36:08.985" v="2015" actId="478"/>
          <ac:spMkLst>
            <pc:docMk/>
            <pc:sldMk cId="2046086660" sldId="7893"/>
            <ac:spMk id="2" creationId="{60443908-C6FC-4B3D-AE72-AD2CFB6916CD}"/>
          </ac:spMkLst>
        </pc:spChg>
        <pc:spChg chg="del mod">
          <ac:chgData name="Sonika Hayaran" userId="9fe78025-f0b7-4579-b6e1-d05bb99acd94" providerId="ADAL" clId="{29DB236B-979B-40C4-9920-D3D74B5C1D9D}" dt="2022-03-02T18:39:28.138" v="2019" actId="478"/>
          <ac:spMkLst>
            <pc:docMk/>
            <pc:sldMk cId="2046086660" sldId="7893"/>
            <ac:spMk id="4" creationId="{A71571B0-082F-4987-98C6-6A7F1BAB3063}"/>
          </ac:spMkLst>
        </pc:spChg>
        <pc:spChg chg="add del mod">
          <ac:chgData name="Sonika Hayaran" userId="9fe78025-f0b7-4579-b6e1-d05bb99acd94" providerId="ADAL" clId="{29DB236B-979B-40C4-9920-D3D74B5C1D9D}" dt="2022-03-02T18:39:24.495" v="2018" actId="478"/>
          <ac:spMkLst>
            <pc:docMk/>
            <pc:sldMk cId="2046086660" sldId="7893"/>
            <ac:spMk id="6" creationId="{687ACAA6-6E07-4357-B767-7C81053E2F76}"/>
          </ac:spMkLst>
        </pc:spChg>
        <pc:spChg chg="add del mod">
          <ac:chgData name="Sonika Hayaran" userId="9fe78025-f0b7-4579-b6e1-d05bb99acd94" providerId="ADAL" clId="{29DB236B-979B-40C4-9920-D3D74B5C1D9D}" dt="2022-03-02T18:39:32.340" v="2021" actId="478"/>
          <ac:spMkLst>
            <pc:docMk/>
            <pc:sldMk cId="2046086660" sldId="7893"/>
            <ac:spMk id="8" creationId="{EF668F5F-F7BA-4F6D-9F26-0A542F29794E}"/>
          </ac:spMkLst>
        </pc:spChg>
      </pc:sldChg>
      <pc:sldChg chg="addSp delSp modSp new mod ord modClrScheme chgLayout">
        <pc:chgData name="Sonika Hayaran" userId="9fe78025-f0b7-4579-b6e1-d05bb99acd94" providerId="ADAL" clId="{29DB236B-979B-40C4-9920-D3D74B5C1D9D}" dt="2022-03-02T18:20:38.812" v="1986" actId="6549"/>
        <pc:sldMkLst>
          <pc:docMk/>
          <pc:sldMk cId="1407494237" sldId="7894"/>
        </pc:sldMkLst>
        <pc:spChg chg="mod">
          <ac:chgData name="Sonika Hayaran" userId="9fe78025-f0b7-4579-b6e1-d05bb99acd94" providerId="ADAL" clId="{29DB236B-979B-40C4-9920-D3D74B5C1D9D}" dt="2022-03-02T18:20:38.812" v="1986" actId="6549"/>
          <ac:spMkLst>
            <pc:docMk/>
            <pc:sldMk cId="1407494237" sldId="7894"/>
            <ac:spMk id="2" creationId="{613C9D41-4694-4C67-9C03-0B205009E53F}"/>
          </ac:spMkLst>
        </pc:spChg>
        <pc:spChg chg="mod ord">
          <ac:chgData name="Sonika Hayaran" userId="9fe78025-f0b7-4579-b6e1-d05bb99acd94" providerId="ADAL" clId="{29DB236B-979B-40C4-9920-D3D74B5C1D9D}" dt="2022-03-01T11:10:44.932" v="404" actId="1076"/>
          <ac:spMkLst>
            <pc:docMk/>
            <pc:sldMk cId="1407494237" sldId="7894"/>
            <ac:spMk id="3" creationId="{DEE68A04-4CDF-4BCE-831B-C1B44EE6C9ED}"/>
          </ac:spMkLst>
        </pc:spChg>
        <pc:spChg chg="add del mod">
          <ac:chgData name="Sonika Hayaran" userId="9fe78025-f0b7-4579-b6e1-d05bb99acd94" providerId="ADAL" clId="{29DB236B-979B-40C4-9920-D3D74B5C1D9D}" dt="2022-03-01T11:07:08.867" v="353" actId="478"/>
          <ac:spMkLst>
            <pc:docMk/>
            <pc:sldMk cId="1407494237" sldId="7894"/>
            <ac:spMk id="8" creationId="{5755AC9A-F1AB-44A4-9376-684BA7DC982B}"/>
          </ac:spMkLst>
        </pc:spChg>
        <pc:spChg chg="add del mod">
          <ac:chgData name="Sonika Hayaran" userId="9fe78025-f0b7-4579-b6e1-d05bb99acd94" providerId="ADAL" clId="{29DB236B-979B-40C4-9920-D3D74B5C1D9D}" dt="2022-03-02T11:39:39.273" v="1395" actId="478"/>
          <ac:spMkLst>
            <pc:docMk/>
            <pc:sldMk cId="1407494237" sldId="7894"/>
            <ac:spMk id="8" creationId="{A27FA3F4-3E54-4F75-BACD-A4FCF1AABECB}"/>
          </ac:spMkLst>
        </pc:spChg>
        <pc:spChg chg="add del mod">
          <ac:chgData name="Sonika Hayaran" userId="9fe78025-f0b7-4579-b6e1-d05bb99acd94" providerId="ADAL" clId="{29DB236B-979B-40C4-9920-D3D74B5C1D9D}" dt="2022-03-01T11:04:18.681" v="332" actId="26606"/>
          <ac:spMkLst>
            <pc:docMk/>
            <pc:sldMk cId="1407494237" sldId="7894"/>
            <ac:spMk id="10" creationId="{B688C4C4-99EC-4738-BE4F-926149A66C13}"/>
          </ac:spMkLst>
        </pc:spChg>
        <pc:spChg chg="add mod">
          <ac:chgData name="Sonika Hayaran" userId="9fe78025-f0b7-4579-b6e1-d05bb99acd94" providerId="ADAL" clId="{29DB236B-979B-40C4-9920-D3D74B5C1D9D}" dt="2022-03-01T11:04:37.172" v="338" actId="26606"/>
          <ac:spMkLst>
            <pc:docMk/>
            <pc:sldMk cId="1407494237" sldId="7894"/>
            <ac:spMk id="12" creationId="{4EDC207D-24B0-4AF5-B709-FC1966F6008C}"/>
          </ac:spMkLst>
        </pc:spChg>
        <pc:spChg chg="add del mod">
          <ac:chgData name="Sonika Hayaran" userId="9fe78025-f0b7-4579-b6e1-d05bb99acd94" providerId="ADAL" clId="{29DB236B-979B-40C4-9920-D3D74B5C1D9D}" dt="2022-03-01T11:04:37.172" v="338" actId="26606"/>
          <ac:spMkLst>
            <pc:docMk/>
            <pc:sldMk cId="1407494237" sldId="7894"/>
            <ac:spMk id="13" creationId="{4CBD28E4-7A46-437B-A967-CC41B33346FB}"/>
          </ac:spMkLst>
        </pc:spChg>
        <pc:spChg chg="add del">
          <ac:chgData name="Sonika Hayaran" userId="9fe78025-f0b7-4579-b6e1-d05bb99acd94" providerId="ADAL" clId="{29DB236B-979B-40C4-9920-D3D74B5C1D9D}" dt="2022-03-01T11:06:47.150" v="346" actId="931"/>
          <ac:spMkLst>
            <pc:docMk/>
            <pc:sldMk cId="1407494237" sldId="7894"/>
            <ac:spMk id="18" creationId="{55846D5E-0162-4261-AC09-20A3BD20E094}"/>
          </ac:spMkLst>
        </pc:spChg>
        <pc:picChg chg="add del mod">
          <ac:chgData name="Sonika Hayaran" userId="9fe78025-f0b7-4579-b6e1-d05bb99acd94" providerId="ADAL" clId="{29DB236B-979B-40C4-9920-D3D74B5C1D9D}" dt="2022-03-01T11:06:57.163" v="350" actId="478"/>
          <ac:picMkLst>
            <pc:docMk/>
            <pc:sldMk cId="1407494237" sldId="7894"/>
            <ac:picMk id="5" creationId="{28D25946-996E-47A8-ABDF-74C90768A98D}"/>
          </ac:picMkLst>
        </pc:picChg>
        <pc:picChg chg="add mod">
          <ac:chgData name="Sonika Hayaran" userId="9fe78025-f0b7-4579-b6e1-d05bb99acd94" providerId="ADAL" clId="{29DB236B-979B-40C4-9920-D3D74B5C1D9D}" dt="2022-03-02T11:40:08.937" v="1401" actId="14100"/>
          <ac:picMkLst>
            <pc:docMk/>
            <pc:sldMk cId="1407494237" sldId="7894"/>
            <ac:picMk id="5" creationId="{DD937ADE-19B0-4453-93E6-0A3F5F25AF18}"/>
          </ac:picMkLst>
        </pc:picChg>
        <pc:picChg chg="add del mod">
          <ac:chgData name="Sonika Hayaran" userId="9fe78025-f0b7-4579-b6e1-d05bb99acd94" providerId="ADAL" clId="{29DB236B-979B-40C4-9920-D3D74B5C1D9D}" dt="2022-03-02T11:39:21.174" v="1393" actId="478"/>
          <ac:picMkLst>
            <pc:docMk/>
            <pc:sldMk cId="1407494237" sldId="7894"/>
            <ac:picMk id="7" creationId="{E385AE87-16B9-43CE-B543-420B286CA834}"/>
          </ac:picMkLst>
        </pc:picChg>
      </pc:sldChg>
      <pc:sldChg chg="add del">
        <pc:chgData name="Sonika Hayaran" userId="9fe78025-f0b7-4579-b6e1-d05bb99acd94" providerId="ADAL" clId="{29DB236B-979B-40C4-9920-D3D74B5C1D9D}" dt="2022-03-01T08:30:04.790" v="237" actId="47"/>
        <pc:sldMkLst>
          <pc:docMk/>
          <pc:sldMk cId="1743868832" sldId="7894"/>
        </pc:sldMkLst>
      </pc:sldChg>
      <pc:sldChg chg="modSp add mod ord">
        <pc:chgData name="Sonika Hayaran" userId="9fe78025-f0b7-4579-b6e1-d05bb99acd94" providerId="ADAL" clId="{29DB236B-979B-40C4-9920-D3D74B5C1D9D}" dt="2022-03-01T17:06:21.539" v="618"/>
        <pc:sldMkLst>
          <pc:docMk/>
          <pc:sldMk cId="398131592" sldId="7895"/>
        </pc:sldMkLst>
        <pc:spChg chg="mod">
          <ac:chgData name="Sonika Hayaran" userId="9fe78025-f0b7-4579-b6e1-d05bb99acd94" providerId="ADAL" clId="{29DB236B-979B-40C4-9920-D3D74B5C1D9D}" dt="2022-03-01T17:05:10.390" v="616" actId="115"/>
          <ac:spMkLst>
            <pc:docMk/>
            <pc:sldMk cId="398131592" sldId="7895"/>
            <ac:spMk id="8" creationId="{FC057331-F542-45AD-887E-1B80DD4D7518}"/>
          </ac:spMkLst>
        </pc:spChg>
      </pc:sldChg>
      <pc:sldChg chg="addSp delSp modSp add del mod">
        <pc:chgData name="Sonika Hayaran" userId="9fe78025-f0b7-4579-b6e1-d05bb99acd94" providerId="ADAL" clId="{29DB236B-979B-40C4-9920-D3D74B5C1D9D}" dt="2022-03-01T16:32:56.019" v="560" actId="47"/>
        <pc:sldMkLst>
          <pc:docMk/>
          <pc:sldMk cId="644095726" sldId="7895"/>
        </pc:sldMkLst>
        <pc:spChg chg="mod">
          <ac:chgData name="Sonika Hayaran" userId="9fe78025-f0b7-4579-b6e1-d05bb99acd94" providerId="ADAL" clId="{29DB236B-979B-40C4-9920-D3D74B5C1D9D}" dt="2022-03-01T16:29:12.172" v="503" actId="20577"/>
          <ac:spMkLst>
            <pc:docMk/>
            <pc:sldMk cId="644095726" sldId="7895"/>
            <ac:spMk id="2" creationId="{711D5832-C201-4034-AE03-9D7A2C4E142E}"/>
          </ac:spMkLst>
        </pc:spChg>
        <pc:spChg chg="del mod">
          <ac:chgData name="Sonika Hayaran" userId="9fe78025-f0b7-4579-b6e1-d05bb99acd94" providerId="ADAL" clId="{29DB236B-979B-40C4-9920-D3D74B5C1D9D}" dt="2022-03-01T16:30:21.796" v="506" actId="478"/>
          <ac:spMkLst>
            <pc:docMk/>
            <pc:sldMk cId="644095726" sldId="7895"/>
            <ac:spMk id="4" creationId="{4D65E23C-51EC-4678-B73D-FD9C10DD7FCC}"/>
          </ac:spMkLst>
        </pc:spChg>
        <pc:spChg chg="add del mod">
          <ac:chgData name="Sonika Hayaran" userId="9fe78025-f0b7-4579-b6e1-d05bb99acd94" providerId="ADAL" clId="{29DB236B-979B-40C4-9920-D3D74B5C1D9D}" dt="2022-03-01T16:30:42.972" v="508" actId="478"/>
          <ac:spMkLst>
            <pc:docMk/>
            <pc:sldMk cId="644095726" sldId="7895"/>
            <ac:spMk id="6" creationId="{C8EF1D2C-88D6-4A42-ADF5-702500E67689}"/>
          </ac:spMkLst>
        </pc:spChg>
      </pc:sldChg>
      <pc:sldChg chg="add del">
        <pc:chgData name="Sonika Hayaran" userId="9fe78025-f0b7-4579-b6e1-d05bb99acd94" providerId="ADAL" clId="{29DB236B-979B-40C4-9920-D3D74B5C1D9D}" dt="2022-03-01T16:32:57.360" v="561" actId="47"/>
        <pc:sldMkLst>
          <pc:docMk/>
          <pc:sldMk cId="491725375" sldId="7896"/>
        </pc:sldMkLst>
      </pc:sldChg>
      <pc:sldChg chg="add del">
        <pc:chgData name="Sonika Hayaran" userId="9fe78025-f0b7-4579-b6e1-d05bb99acd94" providerId="ADAL" clId="{29DB236B-979B-40C4-9920-D3D74B5C1D9D}" dt="2022-03-01T17:22:56.494" v="646" actId="47"/>
        <pc:sldMkLst>
          <pc:docMk/>
          <pc:sldMk cId="1479182643" sldId="7896"/>
        </pc:sldMkLst>
      </pc:sldChg>
      <pc:sldChg chg="modSp add mod">
        <pc:chgData name="Sonika Hayaran" userId="9fe78025-f0b7-4579-b6e1-d05bb99acd94" providerId="ADAL" clId="{29DB236B-979B-40C4-9920-D3D74B5C1D9D}" dt="2022-03-02T11:12:20.881" v="1355" actId="115"/>
        <pc:sldMkLst>
          <pc:docMk/>
          <pc:sldMk cId="3015108078" sldId="7896"/>
        </pc:sldMkLst>
        <pc:spChg chg="mod">
          <ac:chgData name="Sonika Hayaran" userId="9fe78025-f0b7-4579-b6e1-d05bb99acd94" providerId="ADAL" clId="{29DB236B-979B-40C4-9920-D3D74B5C1D9D}" dt="2022-03-02T11:12:20.881" v="1355" actId="115"/>
          <ac:spMkLst>
            <pc:docMk/>
            <pc:sldMk cId="3015108078" sldId="7896"/>
            <ac:spMk id="8" creationId="{FC057331-F542-45AD-887E-1B80DD4D7518}"/>
          </ac:spMkLst>
        </pc:spChg>
      </pc:sldChg>
      <pc:sldChg chg="modSp add mod">
        <pc:chgData name="Sonika Hayaran" userId="9fe78025-f0b7-4579-b6e1-d05bb99acd94" providerId="ADAL" clId="{29DB236B-979B-40C4-9920-D3D74B5C1D9D}" dt="2022-03-02T05:58:03.713" v="1270" actId="115"/>
        <pc:sldMkLst>
          <pc:docMk/>
          <pc:sldMk cId="2552469736" sldId="7897"/>
        </pc:sldMkLst>
        <pc:spChg chg="mod">
          <ac:chgData name="Sonika Hayaran" userId="9fe78025-f0b7-4579-b6e1-d05bb99acd94" providerId="ADAL" clId="{29DB236B-979B-40C4-9920-D3D74B5C1D9D}" dt="2022-03-02T05:58:03.713" v="1270" actId="115"/>
          <ac:spMkLst>
            <pc:docMk/>
            <pc:sldMk cId="2552469736" sldId="7897"/>
            <ac:spMk id="8" creationId="{FC057331-F542-45AD-887E-1B80DD4D7518}"/>
          </ac:spMkLst>
        </pc:spChg>
      </pc:sldChg>
      <pc:sldChg chg="addSp delSp modSp add mod">
        <pc:chgData name="Sonika Hayaran" userId="9fe78025-f0b7-4579-b6e1-d05bb99acd94" providerId="ADAL" clId="{29DB236B-979B-40C4-9920-D3D74B5C1D9D}" dt="2022-03-02T18:41:30.516" v="2032" actId="123"/>
        <pc:sldMkLst>
          <pc:docMk/>
          <pc:sldMk cId="2321934175" sldId="7898"/>
        </pc:sldMkLst>
        <pc:spChg chg="add del">
          <ac:chgData name="Sonika Hayaran" userId="9fe78025-f0b7-4579-b6e1-d05bb99acd94" providerId="ADAL" clId="{29DB236B-979B-40C4-9920-D3D74B5C1D9D}" dt="2022-03-02T06:56:53.580" v="1334"/>
          <ac:spMkLst>
            <pc:docMk/>
            <pc:sldMk cId="2321934175" sldId="7898"/>
            <ac:spMk id="2" creationId="{BE3FC815-3F35-4263-A39A-7693553F88EB}"/>
          </ac:spMkLst>
        </pc:spChg>
        <pc:spChg chg="add del">
          <ac:chgData name="Sonika Hayaran" userId="9fe78025-f0b7-4579-b6e1-d05bb99acd94" providerId="ADAL" clId="{29DB236B-979B-40C4-9920-D3D74B5C1D9D}" dt="2022-03-02T06:57:00.562" v="1336"/>
          <ac:spMkLst>
            <pc:docMk/>
            <pc:sldMk cId="2321934175" sldId="7898"/>
            <ac:spMk id="3" creationId="{F51E0829-9FD1-462B-BFA1-280476EC3F43}"/>
          </ac:spMkLst>
        </pc:spChg>
        <pc:spChg chg="add del">
          <ac:chgData name="Sonika Hayaran" userId="9fe78025-f0b7-4579-b6e1-d05bb99acd94" providerId="ADAL" clId="{29DB236B-979B-40C4-9920-D3D74B5C1D9D}" dt="2022-03-02T06:57:14.137" v="1339"/>
          <ac:spMkLst>
            <pc:docMk/>
            <pc:sldMk cId="2321934175" sldId="7898"/>
            <ac:spMk id="4" creationId="{951535EB-5F15-4268-9A60-B1C512007D56}"/>
          </ac:spMkLst>
        </pc:spChg>
        <pc:spChg chg="mod">
          <ac:chgData name="Sonika Hayaran" userId="9fe78025-f0b7-4579-b6e1-d05bb99acd94" providerId="ADAL" clId="{29DB236B-979B-40C4-9920-D3D74B5C1D9D}" dt="2022-03-02T18:41:30.516" v="2032" actId="123"/>
          <ac:spMkLst>
            <pc:docMk/>
            <pc:sldMk cId="2321934175" sldId="7898"/>
            <ac:spMk id="8" creationId="{FC057331-F542-45AD-887E-1B80DD4D7518}"/>
          </ac:spMkLst>
        </pc:spChg>
      </pc:sldChg>
      <pc:sldChg chg="add del">
        <pc:chgData name="Sonika Hayaran" userId="9fe78025-f0b7-4579-b6e1-d05bb99acd94" providerId="ADAL" clId="{29DB236B-979B-40C4-9920-D3D74B5C1D9D}" dt="2022-03-02T11:13:19.695" v="1357" actId="47"/>
        <pc:sldMkLst>
          <pc:docMk/>
          <pc:sldMk cId="4051216751" sldId="7899"/>
        </pc:sldMkLst>
      </pc:sldChg>
      <pc:sldChg chg="modSp add mod">
        <pc:chgData name="Sonika Hayaran" userId="9fe78025-f0b7-4579-b6e1-d05bb99acd94" providerId="ADAL" clId="{29DB236B-979B-40C4-9920-D3D74B5C1D9D}" dt="2022-03-02T18:41:25.051" v="2031" actId="123"/>
        <pc:sldMkLst>
          <pc:docMk/>
          <pc:sldMk cId="1502027175" sldId="7900"/>
        </pc:sldMkLst>
        <pc:spChg chg="mod">
          <ac:chgData name="Sonika Hayaran" userId="9fe78025-f0b7-4579-b6e1-d05bb99acd94" providerId="ADAL" clId="{29DB236B-979B-40C4-9920-D3D74B5C1D9D}" dt="2022-03-02T18:41:25.051" v="2031" actId="123"/>
          <ac:spMkLst>
            <pc:docMk/>
            <pc:sldMk cId="1502027175" sldId="7900"/>
            <ac:spMk id="8" creationId="{FC057331-F542-45AD-887E-1B80DD4D7518}"/>
          </ac:spMkLst>
        </pc:spChg>
      </pc:sldChg>
      <pc:sldChg chg="add del">
        <pc:chgData name="Sonika Hayaran" userId="9fe78025-f0b7-4579-b6e1-d05bb99acd94" providerId="ADAL" clId="{29DB236B-979B-40C4-9920-D3D74B5C1D9D}" dt="2022-03-02T11:14:49.687" v="1359" actId="47"/>
        <pc:sldMkLst>
          <pc:docMk/>
          <pc:sldMk cId="472734498" sldId="7901"/>
        </pc:sldMkLst>
      </pc:sldChg>
      <pc:sldChg chg="modSp add mod">
        <pc:chgData name="Sonika Hayaran" userId="9fe78025-f0b7-4579-b6e1-d05bb99acd94" providerId="ADAL" clId="{29DB236B-979B-40C4-9920-D3D74B5C1D9D}" dt="2022-03-02T18:41:19.744" v="2030" actId="123"/>
        <pc:sldMkLst>
          <pc:docMk/>
          <pc:sldMk cId="3254266100" sldId="7901"/>
        </pc:sldMkLst>
        <pc:spChg chg="mod">
          <ac:chgData name="Sonika Hayaran" userId="9fe78025-f0b7-4579-b6e1-d05bb99acd94" providerId="ADAL" clId="{29DB236B-979B-40C4-9920-D3D74B5C1D9D}" dt="2022-03-02T18:41:19.744" v="2030" actId="123"/>
          <ac:spMkLst>
            <pc:docMk/>
            <pc:sldMk cId="3254266100" sldId="7901"/>
            <ac:spMk id="8" creationId="{FC057331-F542-45AD-887E-1B80DD4D7518}"/>
          </ac:spMkLst>
        </pc:spChg>
      </pc:sldChg>
      <pc:sldChg chg="addSp delSp modSp add mod">
        <pc:chgData name="Sonika Hayaran" userId="9fe78025-f0b7-4579-b6e1-d05bb99acd94" providerId="ADAL" clId="{29DB236B-979B-40C4-9920-D3D74B5C1D9D}" dt="2022-03-02T18:40:55.617" v="2028" actId="123"/>
        <pc:sldMkLst>
          <pc:docMk/>
          <pc:sldMk cId="1915954696" sldId="7902"/>
        </pc:sldMkLst>
        <pc:spChg chg="mod">
          <ac:chgData name="Sonika Hayaran" userId="9fe78025-f0b7-4579-b6e1-d05bb99acd94" providerId="ADAL" clId="{29DB236B-979B-40C4-9920-D3D74B5C1D9D}" dt="2022-03-02T18:40:55.617" v="2028" actId="123"/>
          <ac:spMkLst>
            <pc:docMk/>
            <pc:sldMk cId="1915954696" sldId="7902"/>
            <ac:spMk id="8" creationId="{FC057331-F542-45AD-887E-1B80DD4D7518}"/>
          </ac:spMkLst>
        </pc:spChg>
        <pc:graphicFrameChg chg="add del mod">
          <ac:chgData name="Sonika Hayaran" userId="9fe78025-f0b7-4579-b6e1-d05bb99acd94" providerId="ADAL" clId="{29DB236B-979B-40C4-9920-D3D74B5C1D9D}" dt="2022-03-02T14:45:10.294" v="1454"/>
          <ac:graphicFrameMkLst>
            <pc:docMk/>
            <pc:sldMk cId="1915954696" sldId="7902"/>
            <ac:graphicFrameMk id="2" creationId="{5EFCBFD3-51A4-4622-A527-7F6C0219F74A}"/>
          </ac:graphicFrameMkLst>
        </pc:graphicFrameChg>
        <pc:graphicFrameChg chg="add del mod">
          <ac:chgData name="Sonika Hayaran" userId="9fe78025-f0b7-4579-b6e1-d05bb99acd94" providerId="ADAL" clId="{29DB236B-979B-40C4-9920-D3D74B5C1D9D}" dt="2022-03-02T15:53:44.021" v="1465"/>
          <ac:graphicFrameMkLst>
            <pc:docMk/>
            <pc:sldMk cId="1915954696" sldId="7902"/>
            <ac:graphicFrameMk id="3" creationId="{ED8E967E-8750-4B83-A540-83B1B214A433}"/>
          </ac:graphicFrameMkLst>
        </pc:graphicFrameChg>
      </pc:sldChg>
      <pc:sldChg chg="new del">
        <pc:chgData name="Sonika Hayaran" userId="9fe78025-f0b7-4579-b6e1-d05bb99acd94" providerId="ADAL" clId="{29DB236B-979B-40C4-9920-D3D74B5C1D9D}" dt="2022-03-02T15:52:32.603" v="1462" actId="680"/>
        <pc:sldMkLst>
          <pc:docMk/>
          <pc:sldMk cId="1078887104" sldId="7903"/>
        </pc:sldMkLst>
      </pc:sldChg>
      <pc:sldChg chg="modSp add mod ord">
        <pc:chgData name="Sonika Hayaran" userId="9fe78025-f0b7-4579-b6e1-d05bb99acd94" providerId="ADAL" clId="{29DB236B-979B-40C4-9920-D3D74B5C1D9D}" dt="2022-03-02T18:41:14.202" v="2029" actId="123"/>
        <pc:sldMkLst>
          <pc:docMk/>
          <pc:sldMk cId="3834732788" sldId="7903"/>
        </pc:sldMkLst>
        <pc:spChg chg="mod">
          <ac:chgData name="Sonika Hayaran" userId="9fe78025-f0b7-4579-b6e1-d05bb99acd94" providerId="ADAL" clId="{29DB236B-979B-40C4-9920-D3D74B5C1D9D}" dt="2022-03-02T18:41:14.202" v="2029" actId="123"/>
          <ac:spMkLst>
            <pc:docMk/>
            <pc:sldMk cId="3834732788" sldId="7903"/>
            <ac:spMk id="8" creationId="{FC057331-F542-45AD-887E-1B80DD4D7518}"/>
          </ac:spMkLst>
        </pc:spChg>
      </pc:sldChg>
      <pc:sldChg chg="modSp add mod">
        <pc:chgData name="Sonika Hayaran" userId="9fe78025-f0b7-4579-b6e1-d05bb99acd94" providerId="ADAL" clId="{29DB236B-979B-40C4-9920-D3D74B5C1D9D}" dt="2022-03-02T16:59:23.832" v="1703" actId="20577"/>
        <pc:sldMkLst>
          <pc:docMk/>
          <pc:sldMk cId="4101465555" sldId="7904"/>
        </pc:sldMkLst>
        <pc:spChg chg="mod">
          <ac:chgData name="Sonika Hayaran" userId="9fe78025-f0b7-4579-b6e1-d05bb99acd94" providerId="ADAL" clId="{29DB236B-979B-40C4-9920-D3D74B5C1D9D}" dt="2022-03-02T16:59:23.832" v="1703" actId="20577"/>
          <ac:spMkLst>
            <pc:docMk/>
            <pc:sldMk cId="4101465555" sldId="7904"/>
            <ac:spMk id="8" creationId="{FC057331-F542-45AD-887E-1B80DD4D7518}"/>
          </ac:spMkLst>
        </pc:spChg>
      </pc:sldChg>
      <pc:sldChg chg="modSp add mod">
        <pc:chgData name="Sonika Hayaran" userId="9fe78025-f0b7-4579-b6e1-d05bb99acd94" providerId="ADAL" clId="{29DB236B-979B-40C4-9920-D3D74B5C1D9D}" dt="2022-03-02T18:40:49.171" v="2027" actId="123"/>
        <pc:sldMkLst>
          <pc:docMk/>
          <pc:sldMk cId="1577593059" sldId="7905"/>
        </pc:sldMkLst>
        <pc:spChg chg="mod">
          <ac:chgData name="Sonika Hayaran" userId="9fe78025-f0b7-4579-b6e1-d05bb99acd94" providerId="ADAL" clId="{29DB236B-979B-40C4-9920-D3D74B5C1D9D}" dt="2022-03-02T18:40:49.171" v="2027" actId="123"/>
          <ac:spMkLst>
            <pc:docMk/>
            <pc:sldMk cId="1577593059" sldId="7905"/>
            <ac:spMk id="8" creationId="{FC057331-F542-45AD-887E-1B80DD4D7518}"/>
          </ac:spMkLst>
        </pc:spChg>
      </pc:sldChg>
      <pc:sldChg chg="addSp delSp modSp add mod">
        <pc:chgData name="Sonika Hayaran" userId="9fe78025-f0b7-4579-b6e1-d05bb99acd94" providerId="ADAL" clId="{29DB236B-979B-40C4-9920-D3D74B5C1D9D}" dt="2022-03-02T18:40:43.245" v="2026" actId="123"/>
        <pc:sldMkLst>
          <pc:docMk/>
          <pc:sldMk cId="1820746150" sldId="7906"/>
        </pc:sldMkLst>
        <pc:spChg chg="mod">
          <ac:chgData name="Sonika Hayaran" userId="9fe78025-f0b7-4579-b6e1-d05bb99acd94" providerId="ADAL" clId="{29DB236B-979B-40C4-9920-D3D74B5C1D9D}" dt="2022-03-02T18:40:43.245" v="2026" actId="123"/>
          <ac:spMkLst>
            <pc:docMk/>
            <pc:sldMk cId="1820746150" sldId="7906"/>
            <ac:spMk id="8" creationId="{FC057331-F542-45AD-887E-1B80DD4D7518}"/>
          </ac:spMkLst>
        </pc:spChg>
        <pc:graphicFrameChg chg="add del mod">
          <ac:chgData name="Sonika Hayaran" userId="9fe78025-f0b7-4579-b6e1-d05bb99acd94" providerId="ADAL" clId="{29DB236B-979B-40C4-9920-D3D74B5C1D9D}" dt="2022-03-02T17:03:42.848" v="1735"/>
          <ac:graphicFrameMkLst>
            <pc:docMk/>
            <pc:sldMk cId="1820746150" sldId="7906"/>
            <ac:graphicFrameMk id="2" creationId="{C5953076-6A43-472D-8268-0B38B69639CA}"/>
          </ac:graphicFrameMkLst>
        </pc:graphicFrameChg>
      </pc:sldChg>
      <pc:sldChg chg="modSp add mod">
        <pc:chgData name="Sonika Hayaran" userId="9fe78025-f0b7-4579-b6e1-d05bb99acd94" providerId="ADAL" clId="{29DB236B-979B-40C4-9920-D3D74B5C1D9D}" dt="2022-03-02T18:40:36.949" v="2025" actId="123"/>
        <pc:sldMkLst>
          <pc:docMk/>
          <pc:sldMk cId="1907303214" sldId="7907"/>
        </pc:sldMkLst>
        <pc:spChg chg="mod">
          <ac:chgData name="Sonika Hayaran" userId="9fe78025-f0b7-4579-b6e1-d05bb99acd94" providerId="ADAL" clId="{29DB236B-979B-40C4-9920-D3D74B5C1D9D}" dt="2022-03-02T18:40:36.949" v="2025" actId="123"/>
          <ac:spMkLst>
            <pc:docMk/>
            <pc:sldMk cId="1907303214" sldId="7907"/>
            <ac:spMk id="8" creationId="{FC057331-F542-45AD-887E-1B80DD4D7518}"/>
          </ac:spMkLst>
        </pc:spChg>
      </pc:sldChg>
      <pc:sldChg chg="modSp add mod">
        <pc:chgData name="Sonika Hayaran" userId="9fe78025-f0b7-4579-b6e1-d05bb99acd94" providerId="ADAL" clId="{29DB236B-979B-40C4-9920-D3D74B5C1D9D}" dt="2022-03-02T18:40:29.851" v="2024" actId="123"/>
        <pc:sldMkLst>
          <pc:docMk/>
          <pc:sldMk cId="877525560" sldId="7908"/>
        </pc:sldMkLst>
        <pc:spChg chg="mod">
          <ac:chgData name="Sonika Hayaran" userId="9fe78025-f0b7-4579-b6e1-d05bb99acd94" providerId="ADAL" clId="{29DB236B-979B-40C4-9920-D3D74B5C1D9D}" dt="2022-03-02T18:40:29.851" v="2024" actId="123"/>
          <ac:spMkLst>
            <pc:docMk/>
            <pc:sldMk cId="877525560" sldId="7908"/>
            <ac:spMk id="8" creationId="{FC057331-F542-45AD-887E-1B80DD4D7518}"/>
          </ac:spMkLst>
        </pc:spChg>
      </pc:sldChg>
      <pc:sldChg chg="add del">
        <pc:chgData name="Sonika Hayaran" userId="9fe78025-f0b7-4579-b6e1-d05bb99acd94" providerId="ADAL" clId="{29DB236B-979B-40C4-9920-D3D74B5C1D9D}" dt="2022-03-02T18:13:15.916" v="1919" actId="2890"/>
        <pc:sldMkLst>
          <pc:docMk/>
          <pc:sldMk cId="2649457619" sldId="7909"/>
        </pc:sldMkLst>
      </pc:sldChg>
      <pc:sldChg chg="add del">
        <pc:chgData name="Sonika Hayaran" userId="9fe78025-f0b7-4579-b6e1-d05bb99acd94" providerId="ADAL" clId="{29DB236B-979B-40C4-9920-D3D74B5C1D9D}" dt="2022-03-02T18:28:50.485" v="2001" actId="47"/>
        <pc:sldMkLst>
          <pc:docMk/>
          <pc:sldMk cId="3510880248" sldId="7909"/>
        </pc:sldMkLst>
      </pc:sldChg>
      <pc:sldChg chg="modSp add mod">
        <pc:chgData name="Sonika Hayaran" userId="9fe78025-f0b7-4579-b6e1-d05bb99acd94" providerId="ADAL" clId="{29DB236B-979B-40C4-9920-D3D74B5C1D9D}" dt="2022-03-02T18:40:23.006" v="2023" actId="123"/>
        <pc:sldMkLst>
          <pc:docMk/>
          <pc:sldMk cId="4029650583" sldId="7910"/>
        </pc:sldMkLst>
        <pc:spChg chg="mod">
          <ac:chgData name="Sonika Hayaran" userId="9fe78025-f0b7-4579-b6e1-d05bb99acd94" providerId="ADAL" clId="{29DB236B-979B-40C4-9920-D3D74B5C1D9D}" dt="2022-03-02T18:40:23.006" v="2023" actId="123"/>
          <ac:spMkLst>
            <pc:docMk/>
            <pc:sldMk cId="4029650583" sldId="7910"/>
            <ac:spMk id="8" creationId="{FC057331-F542-45AD-887E-1B80DD4D7518}"/>
          </ac:spMkLst>
        </pc:spChg>
      </pc:sldChg>
      <pc:sldChg chg="modSp add mod">
        <pc:chgData name="Sonika Hayaran" userId="9fe78025-f0b7-4579-b6e1-d05bb99acd94" providerId="ADAL" clId="{29DB236B-979B-40C4-9920-D3D74B5C1D9D}" dt="2022-03-02T18:40:15.576" v="2022" actId="123"/>
        <pc:sldMkLst>
          <pc:docMk/>
          <pc:sldMk cId="3384507664" sldId="7911"/>
        </pc:sldMkLst>
        <pc:spChg chg="mod">
          <ac:chgData name="Sonika Hayaran" userId="9fe78025-f0b7-4579-b6e1-d05bb99acd94" providerId="ADAL" clId="{29DB236B-979B-40C4-9920-D3D74B5C1D9D}" dt="2022-03-02T18:40:15.576" v="2022" actId="123"/>
          <ac:spMkLst>
            <pc:docMk/>
            <pc:sldMk cId="3384507664" sldId="7911"/>
            <ac:spMk id="8" creationId="{FC057331-F542-45AD-887E-1B80DD4D751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IN"/>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D81EEEE5-0F98-4048-B4E0-D1DE3EFEBCA4}" type="datetimeFigureOut">
              <a:rPr lang="en-IN" smtClean="0"/>
              <a:t>07-03-2022</a:t>
            </a:fld>
            <a:endParaRPr lang="en-IN"/>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IN"/>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IN"/>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FD0056E3-729D-4BCC-8E50-72202849DB34}" type="slidenum">
              <a:rPr lang="en-IN" smtClean="0"/>
              <a:t>‹#›</a:t>
            </a:fld>
            <a:endParaRPr lang="en-IN"/>
          </a:p>
        </p:txBody>
      </p:sp>
    </p:spTree>
    <p:extLst>
      <p:ext uri="{BB962C8B-B14F-4D97-AF65-F5344CB8AC3E}">
        <p14:creationId xmlns:p14="http://schemas.microsoft.com/office/powerpoint/2010/main" val="3049362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srcRect/>
          <a:stretch>
            <a:fillRect/>
          </a:stretch>
        </p:blipFill>
        <p:spPr bwMode="auto">
          <a:xfrm>
            <a:off x="9498013" y="5483225"/>
            <a:ext cx="1931987" cy="963613"/>
          </a:xfrm>
          <a:prstGeom prst="rect">
            <a:avLst/>
          </a:prstGeom>
          <a:noFill/>
          <a:ln w="9525">
            <a:noFill/>
            <a:miter lim="800000"/>
            <a:headEnd/>
            <a:tailEnd/>
          </a:ln>
        </p:spPr>
      </p:pic>
      <p:sp>
        <p:nvSpPr>
          <p:cNvPr id="2" name="Title 1"/>
          <p:cNvSpPr>
            <a:spLocks noGrp="1"/>
          </p:cNvSpPr>
          <p:nvPr>
            <p:ph type="ctrTitle"/>
          </p:nvPr>
        </p:nvSpPr>
        <p:spPr>
          <a:xfrm>
            <a:off x="762001" y="1723877"/>
            <a:ext cx="7616824" cy="1368425"/>
          </a:xfrm>
        </p:spPr>
        <p:txBody>
          <a:bodyPr>
            <a:noAutofit/>
          </a:bodyPr>
          <a:lstStyle>
            <a:lvl1pPr algn="l">
              <a:defRPr sz="4800">
                <a:solidFill>
                  <a:schemeClr val="tx1"/>
                </a:solidFill>
              </a:defRPr>
            </a:lvl1pPr>
          </a:lstStyle>
          <a:p>
            <a:r>
              <a:rPr lang="en-US"/>
              <a:t>Click to edit Master title style</a:t>
            </a:r>
            <a:endParaRPr lang="en-GB" dirty="0"/>
          </a:p>
        </p:txBody>
      </p:sp>
      <p:sp>
        <p:nvSpPr>
          <p:cNvPr id="3" name="Subtitle 2"/>
          <p:cNvSpPr>
            <a:spLocks noGrp="1"/>
          </p:cNvSpPr>
          <p:nvPr>
            <p:ph type="subTitle" idx="1"/>
          </p:nvPr>
        </p:nvSpPr>
        <p:spPr>
          <a:xfrm>
            <a:off x="2282825" y="3429007"/>
            <a:ext cx="6109388" cy="276999"/>
          </a:xfrm>
        </p:spPr>
        <p:txBody>
          <a:bodyPr>
            <a:noAutofit/>
          </a:bodyPr>
          <a:lstStyle>
            <a:lvl1pPr marL="0" indent="0" algn="l">
              <a:lnSpc>
                <a:spcPct val="90000"/>
              </a:lnSpc>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Date Placeholder 3"/>
          <p:cNvSpPr>
            <a:spLocks noGrp="1"/>
          </p:cNvSpPr>
          <p:nvPr>
            <p:ph type="dt" sz="half" idx="10"/>
          </p:nvPr>
        </p:nvSpPr>
        <p:spPr>
          <a:xfrm>
            <a:off x="765175" y="3429000"/>
            <a:ext cx="1511300" cy="276225"/>
          </a:xfrm>
        </p:spPr>
        <p:txBody>
          <a:bodyPr anchor="t"/>
          <a:lstStyle>
            <a:lvl1pPr>
              <a:lnSpc>
                <a:spcPct val="90000"/>
              </a:lnSpc>
              <a:defRPr sz="1800">
                <a:solidFill>
                  <a:schemeClr val="tx1"/>
                </a:solidFill>
              </a:defRPr>
            </a:lvl1pPr>
          </a:lstStyle>
          <a:p>
            <a:pPr marL="0" marR="0" lvl="0" indent="0" algn="l" defTabSz="914400" rtl="0" eaLnBrk="1" fontAlgn="auto" latinLnBrk="0" hangingPunct="1">
              <a:lnSpc>
                <a:spcPct val="9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486251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Divider">
    <p:spTree>
      <p:nvGrpSpPr>
        <p:cNvPr id="1" name=""/>
        <p:cNvGrpSpPr/>
        <p:nvPr/>
      </p:nvGrpSpPr>
      <p:grpSpPr>
        <a:xfrm>
          <a:off x="0" y="0"/>
          <a:ext cx="0" cy="0"/>
          <a:chOff x="0" y="0"/>
          <a:chExt cx="0" cy="0"/>
        </a:xfrm>
      </p:grpSpPr>
      <p:sp>
        <p:nvSpPr>
          <p:cNvPr id="11" name="Sottotitolo 2"/>
          <p:cNvSpPr>
            <a:spLocks noGrp="1"/>
          </p:cNvSpPr>
          <p:nvPr>
            <p:ph type="subTitle" idx="13"/>
          </p:nvPr>
        </p:nvSpPr>
        <p:spPr>
          <a:xfrm>
            <a:off x="1803375" y="1692000"/>
            <a:ext cx="8939881" cy="4284000"/>
          </a:xfrm>
          <a:prstGeom prst="rect">
            <a:avLst/>
          </a:prstGeom>
        </p:spPr>
        <p:txBody>
          <a:bodyPr>
            <a:noAutofit/>
          </a:bodyPr>
          <a:lstStyle>
            <a:lvl1pPr marL="0" indent="0" algn="l" rtl="0" eaLnBrk="0" fontAlgn="base" hangingPunct="0">
              <a:lnSpc>
                <a:spcPts val="7200"/>
              </a:lnSpc>
              <a:spcBef>
                <a:spcPct val="20000"/>
              </a:spcBef>
              <a:spcAft>
                <a:spcPct val="0"/>
              </a:spcAft>
              <a:buFont typeface="Arial" charset="0"/>
              <a:buNone/>
              <a:defRPr lang="it-IT" sz="6000" b="1" kern="1200" baseline="0" dirty="0">
                <a:solidFill>
                  <a:srgbClr val="00B140"/>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t-IT" dirty="0"/>
          </a:p>
        </p:txBody>
      </p:sp>
      <p:sp>
        <p:nvSpPr>
          <p:cNvPr id="3" name="Segnaposto numero diapositiva 6"/>
          <p:cNvSpPr>
            <a:spLocks noGrp="1"/>
          </p:cNvSpPr>
          <p:nvPr>
            <p:ph type="sldNum" sz="quarter" idx="14"/>
          </p:nvPr>
        </p:nvSpPr>
        <p:spPr>
          <a:xfrm>
            <a:off x="10896600" y="6356350"/>
            <a:ext cx="685800" cy="365125"/>
          </a:xfrm>
        </p:spPr>
        <p:txBody>
          <a:bodyPr lIns="91440" tIns="45720" rIns="91440" bIns="45720" anchor="t"/>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E818250-E36F-40BC-B2F0-FBE963774863}" type="slidenum">
              <a:rPr kumimoji="0" lang="it-IT" sz="1000" b="0" i="0" u="none" strike="noStrike" kern="1200" cap="none" spc="0" normalizeH="0" baseline="0" noProof="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it-IT"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Tree>
    <p:extLst>
      <p:ext uri="{BB962C8B-B14F-4D97-AF65-F5344CB8AC3E}">
        <p14:creationId xmlns:p14="http://schemas.microsoft.com/office/powerpoint/2010/main" val="20382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Immagine">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534288" y="1808821"/>
            <a:ext cx="11048112" cy="4114800"/>
          </a:xfrm>
          <a:prstGeom prst="rect">
            <a:avLst/>
          </a:prstGeom>
        </p:spPr>
        <p:txBody>
          <a:bodyPr/>
          <a:lstStyle>
            <a:lvl1pPr marL="0" indent="0">
              <a:buNone/>
              <a:defRPr sz="1800">
                <a:solidFill>
                  <a:srgbClr val="53565A"/>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10" name="Segnaposto testo 4"/>
          <p:cNvSpPr>
            <a:spLocks noGrp="1"/>
          </p:cNvSpPr>
          <p:nvPr>
            <p:ph type="body" sz="quarter" idx="11"/>
          </p:nvPr>
        </p:nvSpPr>
        <p:spPr>
          <a:xfrm>
            <a:off x="1804800" y="692736"/>
            <a:ext cx="8558400" cy="360000"/>
          </a:xfrm>
          <a:prstGeom prst="rect">
            <a:avLst/>
          </a:prstGeom>
        </p:spPr>
        <p:txBody>
          <a:bodyPr/>
          <a:lstStyle>
            <a:lvl1pPr marL="0" indent="0" algn="l" defTabSz="457200" rtl="0" eaLnBrk="1" latinLnBrk="0" hangingPunct="1">
              <a:lnSpc>
                <a:spcPts val="2800"/>
              </a:lnSpc>
              <a:spcBef>
                <a:spcPct val="0"/>
              </a:spcBef>
              <a:buNone/>
              <a:defRPr lang="it-IT" sz="2000" b="0" kern="1200" cap="none" baseline="0" dirty="0">
                <a:solidFill>
                  <a:srgbClr val="24509A"/>
                </a:solidFill>
                <a:latin typeface="Arial"/>
                <a:ea typeface="+mj-ea"/>
                <a:cs typeface="Aria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4" name="Segnaposto numero diapositiva 5"/>
          <p:cNvSpPr>
            <a:spLocks noGrp="1"/>
          </p:cNvSpPr>
          <p:nvPr>
            <p:ph type="sldNum" sz="quarter" idx="12"/>
          </p:nvPr>
        </p:nvSpPr>
        <p:spPr>
          <a:xfrm>
            <a:off x="10744200" y="6372226"/>
            <a:ext cx="838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rgbClr val="7F7F7F"/>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CBFD763-A303-4AEF-9F2F-D7DD6E086452}" type="slidenum">
              <a:rPr kumimoji="0" lang="it-IT" sz="1100" b="0" i="0" u="none" strike="noStrike" kern="1200" cap="none" spc="0" normalizeH="0" baseline="0" noProof="0">
                <a:ln>
                  <a:noFill/>
                </a:ln>
                <a:solidFill>
                  <a:srgbClr val="7F7F7F"/>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it-IT" sz="1100" b="0" i="0" u="none" strike="noStrike" kern="1200" cap="none" spc="0" normalizeH="0" baseline="0" noProof="0">
              <a:ln>
                <a:noFill/>
              </a:ln>
              <a:solidFill>
                <a:srgbClr val="7F7F7F"/>
              </a:solidFill>
              <a:effectLst/>
              <a:uLnTx/>
              <a:uFillTx/>
              <a:latin typeface="Arial" pitchFamily="34" charset="0"/>
              <a:ea typeface="+mn-ea"/>
              <a:cs typeface="+mn-cs"/>
            </a:endParaRPr>
          </a:p>
        </p:txBody>
      </p:sp>
      <p:sp>
        <p:nvSpPr>
          <p:cNvPr id="5" name="Segnaposto piè di pagina 5"/>
          <p:cNvSpPr>
            <a:spLocks noGrp="1"/>
          </p:cNvSpPr>
          <p:nvPr>
            <p:ph type="ftr" sz="quarter" idx="13"/>
          </p:nvPr>
        </p:nvSpPr>
        <p:spPr>
          <a:xfrm>
            <a:off x="431800" y="6372226"/>
            <a:ext cx="3860800" cy="365125"/>
          </a:xfrm>
        </p:spPr>
        <p:txBody>
          <a:bodyPr/>
          <a:lstStyle>
            <a:lvl1pPr defTabSz="914400" fontAlgn="base">
              <a:spcBef>
                <a:spcPct val="0"/>
              </a:spcBef>
              <a:spcAft>
                <a:spcPct val="0"/>
              </a:spcAft>
              <a:defRPr sz="1100">
                <a:solidFill>
                  <a:prstClr val="white">
                    <a:lumMod val="50000"/>
                  </a:prstClr>
                </a:solidFill>
                <a:latin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100" b="0" i="0" u="none" strike="noStrike" kern="1200" cap="none" spc="0" normalizeH="0" baseline="0" noProof="0">
              <a:ln>
                <a:noFill/>
              </a:ln>
              <a:solidFill>
                <a:prstClr val="white">
                  <a:lumMod val="50000"/>
                </a:prstClr>
              </a:solidFill>
              <a:effectLst/>
              <a:uLnTx/>
              <a:uFillTx/>
              <a:latin typeface="Arial" charset="0"/>
              <a:ea typeface="+mn-ea"/>
              <a:cs typeface="+mn-cs"/>
            </a:endParaRPr>
          </a:p>
        </p:txBody>
      </p:sp>
      <p:sp>
        <p:nvSpPr>
          <p:cNvPr id="6" name="Segnaposto data 4"/>
          <p:cNvSpPr>
            <a:spLocks noGrp="1"/>
          </p:cNvSpPr>
          <p:nvPr>
            <p:ph type="dt" sz="half" idx="14"/>
          </p:nvPr>
        </p:nvSpPr>
        <p:spPr>
          <a:xfrm>
            <a:off x="8015817" y="6372226"/>
            <a:ext cx="2844800" cy="365125"/>
          </a:xfrm>
          <a:prstGeom prst="rect">
            <a:avLst/>
          </a:prstGeom>
        </p:spPr>
        <p:txBody>
          <a:bodyPr/>
          <a:lstStyle>
            <a:lvl1pPr eaLnBrk="1" hangingPunct="1">
              <a:defRPr sz="1100">
                <a:solidFill>
                  <a:prstClr val="white">
                    <a:lumMod val="50000"/>
                  </a:prstClr>
                </a:solidFill>
                <a:latin typeface="Arial" charset="0"/>
                <a:cs typeface="Arial"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100" b="0" i="0" u="none" strike="noStrike" kern="1200" cap="none" spc="0" normalizeH="0" baseline="0" noProof="0">
              <a:ln>
                <a:noFill/>
              </a:ln>
              <a:solidFill>
                <a:prstClr val="white">
                  <a:lumMod val="50000"/>
                </a:prstClr>
              </a:solidFill>
              <a:effectLst/>
              <a:uLnTx/>
              <a:uFillTx/>
              <a:latin typeface="Arial" charset="0"/>
              <a:ea typeface="+mn-ea"/>
              <a:cs typeface="Arial" charset="0"/>
            </a:endParaRPr>
          </a:p>
        </p:txBody>
      </p:sp>
    </p:spTree>
    <p:extLst>
      <p:ext uri="{BB962C8B-B14F-4D97-AF65-F5344CB8AC3E}">
        <p14:creationId xmlns:p14="http://schemas.microsoft.com/office/powerpoint/2010/main" val="384539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C6C6C6">
                  <a:lumMod val="75000"/>
                </a:srgbClr>
              </a:solidFill>
              <a:effectLst/>
              <a:uLnTx/>
              <a:uFillTx/>
              <a:latin typeface="Arial"/>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C6C6C6">
                  <a:lumMod val="75000"/>
                </a:srgbClr>
              </a:solidFill>
              <a:effectLst/>
              <a:uLnTx/>
              <a:uFillTx/>
              <a:latin typeface="Arial"/>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E0CAA8C-E9F7-49DA-BD8B-FB46E2FD9469}" type="slidenum">
              <a:rPr kumimoji="0" lang="en-IN"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IN"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Tree>
    <p:extLst>
      <p:ext uri="{BB962C8B-B14F-4D97-AF65-F5344CB8AC3E}">
        <p14:creationId xmlns:p14="http://schemas.microsoft.com/office/powerpoint/2010/main" val="3221691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7"/>
          <p:cNvSpPr>
            <a:spLocks noGrp="1"/>
          </p:cNvSpPr>
          <p:nvPr>
            <p:ph type="body" sz="quarter" idx="13"/>
          </p:nvPr>
        </p:nvSpPr>
        <p:spPr>
          <a:xfrm>
            <a:off x="761999" y="1085366"/>
            <a:ext cx="8375651" cy="276999"/>
          </a:xfrm>
        </p:spPr>
        <p:txBody>
          <a:bodyPr rIns="0">
            <a:noAutofit/>
          </a:bodyPr>
          <a:lstStyle>
            <a:lvl1pPr>
              <a:defRPr sz="1800"/>
            </a:lvl1pPr>
          </a:lstStyle>
          <a:p>
            <a:pPr lvl="0"/>
            <a:r>
              <a:rPr lang="en-US" dirty="0"/>
              <a:t>Click to edit Master text styles</a:t>
            </a:r>
          </a:p>
        </p:txBody>
      </p:sp>
      <p:sp>
        <p:nvSpPr>
          <p:cNvPr id="5" name="Date Placeholder 3"/>
          <p:cNvSpPr>
            <a:spLocks noGrp="1"/>
          </p:cNvSpPr>
          <p:nvPr>
            <p:ph type="dt" sz="half" idx="14"/>
          </p:nvPr>
        </p:nvSpPr>
        <p:spPr/>
        <p:txBody>
          <a:bodyPr/>
          <a:lstStyle>
            <a:lvl1pPr>
              <a:lnSpc>
                <a:spcPct val="90000"/>
              </a:lnSpc>
              <a:defRPr/>
            </a:lvl1pPr>
          </a:lstStyle>
          <a:p>
            <a:pPr marL="0" marR="0" lvl="0" indent="0" algn="l" defTabSz="914400" rtl="0" eaLnBrk="1" fontAlgn="auto" latinLnBrk="0" hangingPunct="1">
              <a:lnSpc>
                <a:spcPct val="9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C6C6C6">
                  <a:lumMod val="75000"/>
                </a:srgbClr>
              </a:solidFill>
              <a:effectLst/>
              <a:uLnTx/>
              <a:uFillTx/>
              <a:latin typeface="Arial"/>
              <a:ea typeface="+mn-ea"/>
              <a:cs typeface="+mn-cs"/>
            </a:endParaRPr>
          </a:p>
        </p:txBody>
      </p:sp>
      <p:sp>
        <p:nvSpPr>
          <p:cNvPr id="6" name="Footer Placeholder 4"/>
          <p:cNvSpPr>
            <a:spLocks noGrp="1"/>
          </p:cNvSpPr>
          <p:nvPr>
            <p:ph type="ftr" sz="quarter" idx="15"/>
          </p:nvPr>
        </p:nvSpPr>
        <p:spPr/>
        <p:txBody>
          <a:bodyPr/>
          <a:lstStyle>
            <a:lvl1pPr>
              <a:lnSpc>
                <a:spcPct val="90000"/>
              </a:lnSpc>
              <a:defRPr/>
            </a:lvl1pPr>
          </a:lstStyle>
          <a:p>
            <a:pPr marL="0" marR="0" lvl="0" indent="0" algn="l" defTabSz="914400" rtl="0" eaLnBrk="1" fontAlgn="auto" latinLnBrk="0" hangingPunct="1">
              <a:lnSpc>
                <a:spcPct val="9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7" name="Slide Number Placeholder 5"/>
          <p:cNvSpPr>
            <a:spLocks noGrp="1"/>
          </p:cNvSpPr>
          <p:nvPr>
            <p:ph type="sldNum" sz="quarter" idx="16"/>
          </p:nvPr>
        </p:nvSpPr>
        <p:spPr/>
        <p:txBody>
          <a:bodyPr/>
          <a:lstStyle>
            <a:lvl1pPr>
              <a:lnSpc>
                <a:spcPct val="90000"/>
              </a:lnSpc>
              <a:defRPr/>
            </a:lvl1p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Tree>
    <p:extLst>
      <p:ext uri="{BB962C8B-B14F-4D97-AF65-F5344CB8AC3E}">
        <p14:creationId xmlns:p14="http://schemas.microsoft.com/office/powerpoint/2010/main" val="106375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3" name="Picture 11"/>
          <p:cNvPicPr>
            <a:picLocks noChangeAspect="1" noChangeArrowheads="1"/>
          </p:cNvPicPr>
          <p:nvPr userDrawn="1"/>
        </p:nvPicPr>
        <p:blipFill>
          <a:blip r:embed="rId2"/>
          <a:srcRect/>
          <a:stretch>
            <a:fillRect/>
          </a:stretch>
        </p:blipFill>
        <p:spPr bwMode="auto">
          <a:xfrm>
            <a:off x="10520096" y="249507"/>
            <a:ext cx="1346200" cy="671512"/>
          </a:xfrm>
          <a:prstGeom prst="rect">
            <a:avLst/>
          </a:prstGeom>
          <a:noFill/>
          <a:ln w="9525">
            <a:noFill/>
            <a:miter lim="800000"/>
            <a:headEnd/>
            <a:tailEnd/>
          </a:ln>
        </p:spPr>
      </p:pic>
      <p:sp>
        <p:nvSpPr>
          <p:cNvPr id="5" name="Date Placeholder 1"/>
          <p:cNvSpPr>
            <a:spLocks noGrp="1"/>
          </p:cNvSpPr>
          <p:nvPr>
            <p:ph type="dt" sz="half" idx="10"/>
          </p:nvPr>
        </p:nvSpPr>
        <p:spPr/>
        <p:txBody>
          <a:bodyPr/>
          <a:lstStyle>
            <a:lvl1pPr>
              <a:defRPr>
                <a:solidFill>
                  <a:schemeClr val="tx2">
                    <a:lumMod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6" name="Footer Placeholder 2"/>
          <p:cNvSpPr>
            <a:spLocks noGrp="1"/>
          </p:cNvSpPr>
          <p:nvPr>
            <p:ph type="ftr" sz="quarter" idx="11"/>
          </p:nvPr>
        </p:nvSpPr>
        <p:spPr/>
        <p:txBody>
          <a:bodyPr/>
          <a:lstStyle>
            <a:lvl1pPr>
              <a:defRPr>
                <a:solidFill>
                  <a:schemeClr val="tx2">
                    <a:lumMod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7" name="Slide Number Placeholder 3"/>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D67DC81-A9D0-48FB-B57A-03FFC114E1D5}" type="slidenum">
              <a:rPr kumimoji="0" lang="en-GB" sz="1000" b="0" i="0" u="none" strike="noStrike" kern="1200" cap="none" spc="0" normalizeH="0" baseline="0" noProof="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Tree>
    <p:extLst>
      <p:ext uri="{BB962C8B-B14F-4D97-AF65-F5344CB8AC3E}">
        <p14:creationId xmlns:p14="http://schemas.microsoft.com/office/powerpoint/2010/main" val="924260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761999" y="2057399"/>
            <a:ext cx="5334001" cy="4108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095999" y="2057399"/>
            <a:ext cx="5330825" cy="4108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Placeholder 7"/>
          <p:cNvSpPr>
            <a:spLocks noGrp="1"/>
          </p:cNvSpPr>
          <p:nvPr>
            <p:ph type="body" sz="quarter" idx="13"/>
          </p:nvPr>
        </p:nvSpPr>
        <p:spPr>
          <a:xfrm>
            <a:off x="761999" y="1085366"/>
            <a:ext cx="8375651" cy="276999"/>
          </a:xfrm>
        </p:spPr>
        <p:txBody>
          <a:bodyPr rIns="0">
            <a:noAutofit/>
          </a:bodyPr>
          <a:lstStyle>
            <a:lvl1pPr>
              <a:defRPr sz="1800"/>
            </a:lvl1pPr>
          </a:lstStyle>
          <a:p>
            <a:pPr lvl="0"/>
            <a:r>
              <a:rPr lang="en-US"/>
              <a:t>Click to edit Master text styles</a:t>
            </a:r>
          </a:p>
        </p:txBody>
      </p:sp>
      <p:sp>
        <p:nvSpPr>
          <p:cNvPr id="6" name="Date Placeholder 3"/>
          <p:cNvSpPr>
            <a:spLocks noGrp="1"/>
          </p:cNvSpPr>
          <p:nvPr>
            <p:ph type="dt" sz="half" idx="14"/>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7" name="Footer Placeholder 4"/>
          <p:cNvSpPr>
            <a:spLocks noGrp="1"/>
          </p:cNvSpPr>
          <p:nvPr>
            <p:ph type="ftr" sz="quarter" idx="15"/>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8" name="Slide Number Placeholder 5"/>
          <p:cNvSpPr>
            <a:spLocks noGrp="1"/>
          </p:cNvSpPr>
          <p:nvPr>
            <p:ph type="sldNum" sz="quarter" idx="16"/>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B9B103F-C6B0-49EA-9340-322932386C94}" type="slidenum">
              <a:rPr kumimoji="0" lang="en-GB" sz="1000" b="0" i="0" u="none" strike="noStrike" kern="1200" cap="none" spc="0" normalizeH="0" baseline="0" noProof="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Tree>
    <p:extLst>
      <p:ext uri="{BB962C8B-B14F-4D97-AF65-F5344CB8AC3E}">
        <p14:creationId xmlns:p14="http://schemas.microsoft.com/office/powerpoint/2010/main" val="2080738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762000" y="2057399"/>
            <a:ext cx="3554412" cy="4108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316413" y="2057399"/>
            <a:ext cx="3554411" cy="4108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Content Placeholder 3"/>
          <p:cNvSpPr>
            <a:spLocks noGrp="1"/>
          </p:cNvSpPr>
          <p:nvPr>
            <p:ph sz="half" idx="13"/>
          </p:nvPr>
        </p:nvSpPr>
        <p:spPr>
          <a:xfrm>
            <a:off x="7870824" y="2057400"/>
            <a:ext cx="3554411" cy="4108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7"/>
          <p:cNvSpPr>
            <a:spLocks noGrp="1"/>
          </p:cNvSpPr>
          <p:nvPr>
            <p:ph type="body" sz="quarter" idx="14"/>
          </p:nvPr>
        </p:nvSpPr>
        <p:spPr>
          <a:xfrm>
            <a:off x="761999" y="1085366"/>
            <a:ext cx="8375651" cy="276999"/>
          </a:xfrm>
        </p:spPr>
        <p:txBody>
          <a:bodyPr rIns="0">
            <a:noAutofit/>
          </a:bodyPr>
          <a:lstStyle>
            <a:lvl1pPr>
              <a:defRPr sz="1800"/>
            </a:lvl1pPr>
          </a:lstStyle>
          <a:p>
            <a:pPr lvl="0"/>
            <a:r>
              <a:rPr lang="en-US"/>
              <a:t>Click to edit Master text styles</a:t>
            </a:r>
          </a:p>
        </p:txBody>
      </p:sp>
      <p:sp>
        <p:nvSpPr>
          <p:cNvPr id="7" name="Date Placeholder 3"/>
          <p:cNvSpPr>
            <a:spLocks noGrp="1"/>
          </p:cNvSpPr>
          <p:nvPr>
            <p:ph type="dt" sz="half" idx="15"/>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8" name="Footer Placeholder 4"/>
          <p:cNvSpPr>
            <a:spLocks noGrp="1"/>
          </p:cNvSpPr>
          <p:nvPr>
            <p:ph type="ftr" sz="quarter" idx="16"/>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9" name="Slide Number Placeholder 5"/>
          <p:cNvSpPr>
            <a:spLocks noGrp="1"/>
          </p:cNvSpPr>
          <p:nvPr>
            <p:ph type="sldNum" sz="quarter" idx="17"/>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29E10F6-C2FA-44B0-8370-09266E5FD1B9}" type="slidenum">
              <a:rPr kumimoji="0" lang="en-GB" sz="1000" b="0" i="0" u="none" strike="noStrike" kern="1200" cap="none" spc="0" normalizeH="0" baseline="0" noProof="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Tree>
    <p:extLst>
      <p:ext uri="{BB962C8B-B14F-4D97-AF65-F5344CB8AC3E}">
        <p14:creationId xmlns:p14="http://schemas.microsoft.com/office/powerpoint/2010/main" val="2652546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ey Mess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lvl1pPr>
              <a:spcBef>
                <a:spcPts val="1200"/>
              </a:spcBef>
              <a:spcAft>
                <a:spcPts val="1200"/>
              </a:spcAft>
              <a:defRPr sz="3800"/>
            </a:lvl1pPr>
            <a:lvl2pPr>
              <a:defRPr i="1"/>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7"/>
          <p:cNvSpPr>
            <a:spLocks noGrp="1"/>
          </p:cNvSpPr>
          <p:nvPr>
            <p:ph type="body" sz="quarter" idx="13"/>
          </p:nvPr>
        </p:nvSpPr>
        <p:spPr>
          <a:xfrm>
            <a:off x="761999" y="1085366"/>
            <a:ext cx="8375651" cy="276999"/>
          </a:xfrm>
        </p:spPr>
        <p:txBody>
          <a:bodyPr rIns="0">
            <a:noAutofit/>
          </a:bodyPr>
          <a:lstStyle>
            <a:lvl1pPr>
              <a:defRPr sz="1800"/>
            </a:lvl1pPr>
          </a:lstStyle>
          <a:p>
            <a:pPr lvl="0"/>
            <a:r>
              <a:rPr lang="en-US"/>
              <a:t>Click to edit Master text styles</a:t>
            </a:r>
          </a:p>
        </p:txBody>
      </p:sp>
      <p:sp>
        <p:nvSpPr>
          <p:cNvPr id="5" name="Date Placeholder 3"/>
          <p:cNvSpPr>
            <a:spLocks noGrp="1"/>
          </p:cNvSpPr>
          <p:nvPr>
            <p:ph type="dt" sz="half" idx="14"/>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6" name="Footer Placeholder 4"/>
          <p:cNvSpPr>
            <a:spLocks noGrp="1"/>
          </p:cNvSpPr>
          <p:nvPr>
            <p:ph type="ftr" sz="quarter" idx="15"/>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7" name="Slide Number Placeholder 5"/>
          <p:cNvSpPr>
            <a:spLocks noGrp="1"/>
          </p:cNvSpPr>
          <p:nvPr>
            <p:ph type="sldNum" sz="quarter" idx="16"/>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C0F9F4F-33E8-4F46-B7C2-1E4B854078C2}" type="slidenum">
              <a:rPr kumimoji="0" lang="en-GB" sz="1000" b="0" i="0" u="none" strike="noStrike" kern="1200" cap="none" spc="0" normalizeH="0" baseline="0" noProof="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Tree>
    <p:extLst>
      <p:ext uri="{BB962C8B-B14F-4D97-AF65-F5344CB8AC3E}">
        <p14:creationId xmlns:p14="http://schemas.microsoft.com/office/powerpoint/2010/main" val="4243286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ey Message Only">
    <p:bg>
      <p:bgPr>
        <a:solidFill>
          <a:schemeClr val="accent1"/>
        </a:solidFill>
        <a:effectLst/>
      </p:bgPr>
    </p:bg>
    <p:spTree>
      <p:nvGrpSpPr>
        <p:cNvPr id="1" name=""/>
        <p:cNvGrpSpPr/>
        <p:nvPr/>
      </p:nvGrpSpPr>
      <p:grpSpPr>
        <a:xfrm>
          <a:off x="0" y="0"/>
          <a:ext cx="0" cy="0"/>
          <a:chOff x="0" y="0"/>
          <a:chExt cx="0" cy="0"/>
        </a:xfrm>
      </p:grpSpPr>
      <p:sp>
        <p:nvSpPr>
          <p:cNvPr id="4" name="Rectangle 11"/>
          <p:cNvSpPr/>
          <p:nvPr userDrawn="1"/>
        </p:nvSpPr>
        <p:spPr>
          <a:xfrm rot="5400000">
            <a:off x="1845469" y="-394494"/>
            <a:ext cx="877888" cy="3044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655FA"/>
              </a:solidFill>
              <a:effectLst/>
              <a:uLnTx/>
              <a:uFillTx/>
              <a:latin typeface="Arial"/>
              <a:ea typeface="+mn-ea"/>
              <a:cs typeface="+mn-cs"/>
            </a:endParaRPr>
          </a:p>
        </p:txBody>
      </p:sp>
      <p:sp>
        <p:nvSpPr>
          <p:cNvPr id="3" name="Text Placeholder 2"/>
          <p:cNvSpPr>
            <a:spLocks noGrp="1"/>
          </p:cNvSpPr>
          <p:nvPr>
            <p:ph type="body" sz="quarter" idx="13"/>
          </p:nvPr>
        </p:nvSpPr>
        <p:spPr>
          <a:xfrm>
            <a:off x="772211" y="1905918"/>
            <a:ext cx="7606614" cy="3577306"/>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3"/>
          <p:cNvSpPr>
            <a:spLocks noGrp="1"/>
          </p:cNvSpPr>
          <p:nvPr>
            <p:ph type="dt" sz="half" idx="14"/>
          </p:nvPr>
        </p:nvSpPr>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Arial"/>
              <a:ea typeface="+mn-ea"/>
              <a:cs typeface="+mn-cs"/>
            </a:endParaRPr>
          </a:p>
        </p:txBody>
      </p:sp>
      <p:sp>
        <p:nvSpPr>
          <p:cNvPr id="6" name="Footer Placeholder 4"/>
          <p:cNvSpPr>
            <a:spLocks noGrp="1"/>
          </p:cNvSpPr>
          <p:nvPr>
            <p:ph type="ftr" sz="quarter" idx="15"/>
          </p:nvPr>
        </p:nvSpPr>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Slide Number Placeholder 5"/>
          <p:cNvSpPr>
            <a:spLocks noGrp="1"/>
          </p:cNvSpPr>
          <p:nvPr>
            <p:ph type="sldNum" sz="quarter" idx="16"/>
          </p:nvPr>
        </p:nvSpPr>
        <p:spPr/>
        <p:txBody>
          <a:bodyPr/>
          <a:lstStyle>
            <a:lvl1pPr>
              <a:defRPr>
                <a:solidFill>
                  <a:schemeClr val="bg1"/>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BC14930-9385-45F0-AB20-88652DF8DEC9}" type="slidenum">
              <a:rPr kumimoji="0" lang="en-GB" sz="1000" b="0" i="0" u="none" strike="noStrike" kern="1200" cap="none" spc="0" normalizeH="0" baseline="0" noProof="0">
                <a:ln>
                  <a:noFill/>
                </a:ln>
                <a:solidFill>
                  <a:prstClr val="white"/>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sz="1000" b="0" i="0" u="none" strike="noStrike" kern="1200" cap="none" spc="0" normalizeH="0" baseline="0" noProof="0">
              <a:ln>
                <a:noFill/>
              </a:ln>
              <a:solidFill>
                <a:prstClr val="white"/>
              </a:solidFill>
              <a:effectLst/>
              <a:uLnTx/>
              <a:uFillTx/>
              <a:latin typeface="Arial" pitchFamily="34" charset="0"/>
              <a:ea typeface="+mn-ea"/>
              <a:cs typeface="+mn-cs"/>
            </a:endParaRPr>
          </a:p>
        </p:txBody>
      </p:sp>
    </p:spTree>
    <p:extLst>
      <p:ext uri="{BB962C8B-B14F-4D97-AF65-F5344CB8AC3E}">
        <p14:creationId xmlns:p14="http://schemas.microsoft.com/office/powerpoint/2010/main" val="803123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7" name="Text Placeholder 7"/>
          <p:cNvSpPr>
            <a:spLocks noGrp="1"/>
          </p:cNvSpPr>
          <p:nvPr>
            <p:ph type="body" sz="quarter" idx="13"/>
          </p:nvPr>
        </p:nvSpPr>
        <p:spPr>
          <a:xfrm>
            <a:off x="761999" y="1085366"/>
            <a:ext cx="8375651" cy="276999"/>
          </a:xfrm>
        </p:spPr>
        <p:txBody>
          <a:bodyPr rIns="0">
            <a:noAutofit/>
          </a:bodyPr>
          <a:lstStyle>
            <a:lvl1pPr>
              <a:defRPr sz="1800"/>
            </a:lvl1pPr>
          </a:lstStyle>
          <a:p>
            <a:pPr lvl="0"/>
            <a:r>
              <a:rPr lang="en-US"/>
              <a:t>Click to edit Master text styles</a:t>
            </a:r>
          </a:p>
        </p:txBody>
      </p:sp>
      <p:sp>
        <p:nvSpPr>
          <p:cNvPr id="4" name="Date Placeholder 3"/>
          <p:cNvSpPr>
            <a:spLocks noGrp="1"/>
          </p:cNvSpPr>
          <p:nvPr>
            <p:ph type="dt" sz="half" idx="14"/>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5" name="Footer Placeholder 4"/>
          <p:cNvSpPr>
            <a:spLocks noGrp="1"/>
          </p:cNvSpPr>
          <p:nvPr>
            <p:ph type="ftr" sz="quarter" idx="15"/>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6" name="Slide Number Placeholder 5"/>
          <p:cNvSpPr>
            <a:spLocks noGrp="1"/>
          </p:cNvSpPr>
          <p:nvPr>
            <p:ph type="sldNum" sz="quarter" idx="16"/>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26C1442-0100-4BC2-ABE8-6CFC4FC42B54}" type="slidenum">
              <a:rPr kumimoji="0" lang="en-GB" sz="1000" b="0" i="0" u="none" strike="noStrike" kern="1200" cap="none" spc="0" normalizeH="0" baseline="0" noProof="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Tree>
    <p:extLst>
      <p:ext uri="{BB962C8B-B14F-4D97-AF65-F5344CB8AC3E}">
        <p14:creationId xmlns:p14="http://schemas.microsoft.com/office/powerpoint/2010/main" val="3811450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3"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4" name="Slide Number Placeholder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040A71C-7D5E-4B55-A22A-F898520CCA34}" type="slidenum">
              <a:rPr kumimoji="0" lang="en-GB" sz="1000" b="0" i="0" u="none" strike="noStrike" kern="1200" cap="none" spc="0" normalizeH="0" baseline="0" noProof="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Tree>
    <p:extLst>
      <p:ext uri="{BB962C8B-B14F-4D97-AF65-F5344CB8AC3E}">
        <p14:creationId xmlns:p14="http://schemas.microsoft.com/office/powerpoint/2010/main" val="4000241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669925"/>
            <a:ext cx="8375650" cy="3952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762000" y="2055813"/>
            <a:ext cx="10664825" cy="4110037"/>
          </a:xfrm>
          <a:prstGeom prst="rect">
            <a:avLst/>
          </a:prstGeom>
          <a:noFill/>
          <a:ln w="9525">
            <a:noFill/>
            <a:miter lim="800000"/>
            <a:headEnd/>
            <a:tailEnd/>
          </a:ln>
        </p:spPr>
        <p:txBody>
          <a:bodyPr vert="horz" wrap="square" lIns="0" tIns="0" rIns="18000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 name="Rectangle 9"/>
          <p:cNvSpPr/>
          <p:nvPr/>
        </p:nvSpPr>
        <p:spPr>
          <a:xfrm>
            <a:off x="403225" y="688975"/>
            <a:ext cx="196850" cy="682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pic>
        <p:nvPicPr>
          <p:cNvPr id="1029" name="Picture 2"/>
          <p:cNvPicPr>
            <a:picLocks noChangeAspect="1" noChangeArrowheads="1"/>
          </p:cNvPicPr>
          <p:nvPr/>
        </p:nvPicPr>
        <p:blipFill>
          <a:blip r:embed="rId14"/>
          <a:srcRect/>
          <a:stretch>
            <a:fillRect/>
          </a:stretch>
        </p:blipFill>
        <p:spPr bwMode="auto">
          <a:xfrm>
            <a:off x="10082213" y="687388"/>
            <a:ext cx="1346200" cy="671512"/>
          </a:xfrm>
          <a:prstGeom prst="rect">
            <a:avLst/>
          </a:prstGeom>
          <a:noFill/>
          <a:ln w="9525">
            <a:noFill/>
            <a:miter lim="800000"/>
            <a:headEnd/>
            <a:tailEnd/>
          </a:ln>
        </p:spPr>
      </p:pic>
      <p:sp>
        <p:nvSpPr>
          <p:cNvPr id="9" name="Date Placeholder 3"/>
          <p:cNvSpPr>
            <a:spLocks noGrp="1"/>
          </p:cNvSpPr>
          <p:nvPr>
            <p:ph type="dt" sz="half" idx="2"/>
          </p:nvPr>
        </p:nvSpPr>
        <p:spPr>
          <a:xfrm>
            <a:off x="771525" y="6264275"/>
            <a:ext cx="1511300" cy="153988"/>
          </a:xfrm>
          <a:prstGeom prst="rect">
            <a:avLst/>
          </a:prstGeom>
        </p:spPr>
        <p:txBody>
          <a:bodyPr vert="horz" wrap="square" lIns="0" tIns="0" rIns="0" bIns="0" rtlCol="0" anchor="ctr">
            <a:noAutofit/>
          </a:bodyPr>
          <a:lstStyle>
            <a:lvl1pPr algn="l" eaLnBrk="1" fontAlgn="auto" hangingPunct="1">
              <a:spcBef>
                <a:spcPts val="0"/>
              </a:spcBef>
              <a:spcAft>
                <a:spcPts val="0"/>
              </a:spcAft>
              <a:defRPr sz="1000">
                <a:solidFill>
                  <a:schemeClr val="tx2">
                    <a:lumMod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11" name="Footer Placeholder 4"/>
          <p:cNvSpPr>
            <a:spLocks noGrp="1"/>
          </p:cNvSpPr>
          <p:nvPr>
            <p:ph type="ftr" sz="quarter" idx="3"/>
          </p:nvPr>
        </p:nvSpPr>
        <p:spPr>
          <a:xfrm>
            <a:off x="2282825" y="6264275"/>
            <a:ext cx="8382000" cy="153988"/>
          </a:xfrm>
          <a:prstGeom prst="rect">
            <a:avLst/>
          </a:prstGeom>
        </p:spPr>
        <p:txBody>
          <a:bodyPr vert="horz" wrap="square" lIns="0" tIns="0" rIns="0" bIns="0" rtlCol="0" anchor="ctr">
            <a:noAutofit/>
          </a:bodyPr>
          <a:lstStyle>
            <a:lvl1pPr algn="l" eaLnBrk="1" fontAlgn="auto" hangingPunct="1">
              <a:spcBef>
                <a:spcPts val="0"/>
              </a:spcBef>
              <a:spcAft>
                <a:spcPts val="0"/>
              </a:spcAft>
              <a:defRPr sz="1000">
                <a:solidFill>
                  <a:schemeClr val="tx2">
                    <a:lumMod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C6C6C6">
                  <a:lumMod val="75000"/>
                </a:srgbClr>
              </a:solidFill>
              <a:effectLst/>
              <a:uLnTx/>
              <a:uFillTx/>
              <a:latin typeface="Arial"/>
              <a:ea typeface="+mn-ea"/>
              <a:cs typeface="+mn-cs"/>
            </a:endParaRPr>
          </a:p>
        </p:txBody>
      </p:sp>
      <p:sp>
        <p:nvSpPr>
          <p:cNvPr id="13" name="Slide Number Placeholder 5"/>
          <p:cNvSpPr>
            <a:spLocks noGrp="1"/>
          </p:cNvSpPr>
          <p:nvPr>
            <p:ph type="sldNum" sz="quarter" idx="4"/>
          </p:nvPr>
        </p:nvSpPr>
        <p:spPr>
          <a:xfrm>
            <a:off x="10664825" y="6264275"/>
            <a:ext cx="762000" cy="153988"/>
          </a:xfrm>
          <a:prstGeom prst="rect">
            <a:avLst/>
          </a:prstGeom>
        </p:spPr>
        <p:txBody>
          <a:bodyPr vert="horz" wrap="square" lIns="0" tIns="0" rIns="0" bIns="0" numCol="1" anchor="ctr" anchorCtr="0" compatLnSpc="1">
            <a:prstTxWarp prst="textNoShape">
              <a:avLst/>
            </a:prstTxWarp>
            <a:noAutofit/>
          </a:bodyPr>
          <a:lstStyle>
            <a:lvl1pPr algn="r" eaLnBrk="1" hangingPunct="1">
              <a:defRPr sz="1000">
                <a:solidFill>
                  <a:srgbClr val="959595"/>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DD7A9B4-138D-410F-A015-5DC04B746BFF}" type="slidenum">
              <a:rPr kumimoji="0" lang="en-GB" sz="1000" b="0" i="0" u="none" strike="noStrike" kern="1200" cap="none" spc="0" normalizeH="0" baseline="0" noProof="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Tree>
    <p:extLst>
      <p:ext uri="{BB962C8B-B14F-4D97-AF65-F5344CB8AC3E}">
        <p14:creationId xmlns:p14="http://schemas.microsoft.com/office/powerpoint/2010/main" val="4273219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3" r:id="rId11"/>
    <p:sldLayoutId id="2147483676" r:id="rId12"/>
  </p:sldLayoutIdLst>
  <p:hf hdr="0" ftr="0" dt="0"/>
  <p:txStyles>
    <p:titleStyle>
      <a:lvl1pPr algn="l" rtl="0" eaLnBrk="0" fontAlgn="base" hangingPunct="0">
        <a:lnSpc>
          <a:spcPct val="90000"/>
        </a:lnSpc>
        <a:spcBef>
          <a:spcPct val="0"/>
        </a:spcBef>
        <a:spcAft>
          <a:spcPct val="0"/>
        </a:spcAft>
        <a:defRPr sz="2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28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28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2800" b="1">
          <a:solidFill>
            <a:schemeClr val="tx1"/>
          </a:solidFill>
          <a:latin typeface="Arial" panose="020B0604020202020204" pitchFamily="34" charset="0"/>
        </a:defRPr>
      </a:lvl5pPr>
      <a:lvl6pPr marL="457200" algn="l" rtl="0" fontAlgn="base">
        <a:lnSpc>
          <a:spcPct val="90000"/>
        </a:lnSpc>
        <a:spcBef>
          <a:spcPct val="0"/>
        </a:spcBef>
        <a:spcAft>
          <a:spcPct val="0"/>
        </a:spcAft>
        <a:defRPr sz="2800" b="1">
          <a:solidFill>
            <a:schemeClr val="tx1"/>
          </a:solidFill>
          <a:latin typeface="Arial" panose="020B0604020202020204" pitchFamily="34" charset="0"/>
        </a:defRPr>
      </a:lvl6pPr>
      <a:lvl7pPr marL="914400" algn="l" rtl="0" fontAlgn="base">
        <a:lnSpc>
          <a:spcPct val="90000"/>
        </a:lnSpc>
        <a:spcBef>
          <a:spcPct val="0"/>
        </a:spcBef>
        <a:spcAft>
          <a:spcPct val="0"/>
        </a:spcAft>
        <a:defRPr sz="2800" b="1">
          <a:solidFill>
            <a:schemeClr val="tx1"/>
          </a:solidFill>
          <a:latin typeface="Arial" panose="020B0604020202020204" pitchFamily="34" charset="0"/>
        </a:defRPr>
      </a:lvl7pPr>
      <a:lvl8pPr marL="1371600" algn="l" rtl="0" fontAlgn="base">
        <a:lnSpc>
          <a:spcPct val="90000"/>
        </a:lnSpc>
        <a:spcBef>
          <a:spcPct val="0"/>
        </a:spcBef>
        <a:spcAft>
          <a:spcPct val="0"/>
        </a:spcAft>
        <a:defRPr sz="2800" b="1">
          <a:solidFill>
            <a:schemeClr val="tx1"/>
          </a:solidFill>
          <a:latin typeface="Arial" panose="020B0604020202020204" pitchFamily="34" charset="0"/>
        </a:defRPr>
      </a:lvl8pPr>
      <a:lvl9pPr marL="1828800" algn="l" rtl="0" fontAlgn="base">
        <a:lnSpc>
          <a:spcPct val="90000"/>
        </a:lnSpc>
        <a:spcBef>
          <a:spcPct val="0"/>
        </a:spcBef>
        <a:spcAft>
          <a:spcPct val="0"/>
        </a:spcAft>
        <a:defRPr sz="2800" b="1">
          <a:solidFill>
            <a:schemeClr val="tx1"/>
          </a:solidFill>
          <a:latin typeface="Arial" panose="020B0604020202020204" pitchFamily="34" charset="0"/>
        </a:defRPr>
      </a:lvl9pPr>
    </p:titleStyle>
    <p:bodyStyle>
      <a:lvl1pPr algn="l" rtl="0" eaLnBrk="0" fontAlgn="base" hangingPunct="0">
        <a:spcBef>
          <a:spcPts val="600"/>
        </a:spcBef>
        <a:spcAft>
          <a:spcPts val="600"/>
        </a:spcAft>
        <a:buFont typeface="Arial" pitchFamily="34" charset="0"/>
        <a:tabLst>
          <a:tab pos="1057275" algn="l"/>
        </a:tabLst>
        <a:defRPr kern="1200">
          <a:solidFill>
            <a:schemeClr val="tx1"/>
          </a:solidFill>
          <a:latin typeface="+mn-lt"/>
          <a:ea typeface="+mn-ea"/>
          <a:cs typeface="+mn-cs"/>
        </a:defRPr>
      </a:lvl1pPr>
      <a:lvl2pPr marL="285750" indent="-285750" algn="l" rtl="0" eaLnBrk="0" fontAlgn="base" hangingPunct="0">
        <a:spcBef>
          <a:spcPct val="0"/>
        </a:spcBef>
        <a:spcAft>
          <a:spcPts val="600"/>
        </a:spcAft>
        <a:buFont typeface="Lucida Grande"/>
        <a:buChar char="-"/>
        <a:tabLst>
          <a:tab pos="1057275" algn="l"/>
        </a:tabLst>
        <a:defRPr kern="1200">
          <a:solidFill>
            <a:schemeClr val="tx1"/>
          </a:solidFill>
          <a:latin typeface="+mn-lt"/>
          <a:ea typeface="+mn-ea"/>
          <a:cs typeface="+mn-cs"/>
        </a:defRPr>
      </a:lvl2pPr>
      <a:lvl3pPr marL="539750" indent="-269875" algn="l" rtl="0" eaLnBrk="0" fontAlgn="base" hangingPunct="0">
        <a:spcBef>
          <a:spcPct val="0"/>
        </a:spcBef>
        <a:spcAft>
          <a:spcPts val="600"/>
        </a:spcAft>
        <a:buFont typeface="Lucida Grande"/>
        <a:buChar char="-"/>
        <a:tabLst>
          <a:tab pos="1057275" algn="l"/>
        </a:tabLst>
        <a:defRPr kern="1200">
          <a:solidFill>
            <a:schemeClr val="tx1"/>
          </a:solidFill>
          <a:latin typeface="+mn-lt"/>
          <a:ea typeface="+mn-ea"/>
          <a:cs typeface="+mn-cs"/>
        </a:defRPr>
      </a:lvl3pPr>
      <a:lvl4pPr marL="541338" indent="-271463" algn="l" rtl="0" eaLnBrk="0" fontAlgn="base" hangingPunct="0">
        <a:spcBef>
          <a:spcPct val="0"/>
        </a:spcBef>
        <a:spcAft>
          <a:spcPts val="600"/>
        </a:spcAft>
        <a:buFont typeface="Lucida Grande"/>
        <a:buChar char="-"/>
        <a:tabLst>
          <a:tab pos="1057275" algn="l"/>
        </a:tabLst>
        <a:defRPr kern="1200">
          <a:solidFill>
            <a:schemeClr val="tx1"/>
          </a:solidFill>
          <a:latin typeface="+mn-lt"/>
          <a:ea typeface="+mn-ea"/>
          <a:cs typeface="+mn-cs"/>
        </a:defRPr>
      </a:lvl4pPr>
      <a:lvl5pPr marL="541338" indent="-271463" algn="l" rtl="0" eaLnBrk="0" fontAlgn="base" hangingPunct="0">
        <a:spcBef>
          <a:spcPct val="0"/>
        </a:spcBef>
        <a:spcAft>
          <a:spcPts val="600"/>
        </a:spcAft>
        <a:buFont typeface="Lucida Grande"/>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C9D41-4694-4C67-9C03-0B205009E53F}"/>
              </a:ext>
            </a:extLst>
          </p:cNvPr>
          <p:cNvSpPr>
            <a:spLocks noGrp="1"/>
          </p:cNvSpPr>
          <p:nvPr>
            <p:ph type="title"/>
          </p:nvPr>
        </p:nvSpPr>
        <p:spPr>
          <a:xfrm>
            <a:off x="6432550" y="1638300"/>
            <a:ext cx="5581650" cy="1971675"/>
          </a:xfrm>
        </p:spPr>
        <p:txBody>
          <a:bodyPr wrap="square" anchor="t">
            <a:normAutofit/>
          </a:bodyPr>
          <a:lstStyle/>
          <a:p>
            <a:pPr algn="just"/>
            <a:r>
              <a:rPr lang="en-US" sz="2400" dirty="0"/>
              <a:t>Draft Central Electricity Regulatory Commission (Connectivity and General Network Access to the inter State Transmission System) Regulations, 2021</a:t>
            </a:r>
            <a:endParaRPr lang="en-IN" sz="2400" dirty="0"/>
          </a:p>
        </p:txBody>
      </p:sp>
      <p:sp>
        <p:nvSpPr>
          <p:cNvPr id="3" name="Subtitle 2">
            <a:extLst>
              <a:ext uri="{FF2B5EF4-FFF2-40B4-BE49-F238E27FC236}">
                <a16:creationId xmlns:a16="http://schemas.microsoft.com/office/drawing/2014/main" id="{DEE68A04-4CDF-4BCE-831B-C1B44EE6C9ED}"/>
              </a:ext>
            </a:extLst>
          </p:cNvPr>
          <p:cNvSpPr>
            <a:spLocks noGrp="1"/>
          </p:cNvSpPr>
          <p:nvPr>
            <p:ph type="body" sz="quarter" idx="13"/>
          </p:nvPr>
        </p:nvSpPr>
        <p:spPr>
          <a:xfrm>
            <a:off x="6432550" y="3609975"/>
            <a:ext cx="4235450" cy="395288"/>
          </a:xfrm>
        </p:spPr>
        <p:txBody>
          <a:bodyPr wrap="square" anchor="t">
            <a:normAutofit/>
          </a:bodyPr>
          <a:lstStyle/>
          <a:p>
            <a:r>
              <a:rPr lang="en-US" dirty="0"/>
              <a:t>Public hearing - 7</a:t>
            </a:r>
            <a:r>
              <a:rPr lang="en-US" baseline="30000" dirty="0"/>
              <a:t>th</a:t>
            </a:r>
            <a:r>
              <a:rPr lang="en-US" dirty="0"/>
              <a:t> March 2022</a:t>
            </a:r>
            <a:endParaRPr lang="en-IN" dirty="0"/>
          </a:p>
        </p:txBody>
      </p:sp>
      <p:sp>
        <p:nvSpPr>
          <p:cNvPr id="12" name="Slide Number Placeholder 5">
            <a:extLst>
              <a:ext uri="{FF2B5EF4-FFF2-40B4-BE49-F238E27FC236}">
                <a16:creationId xmlns:a16="http://schemas.microsoft.com/office/drawing/2014/main" id="{4EDC207D-24B0-4AF5-B709-FC1966F6008C}"/>
              </a:ext>
            </a:extLst>
          </p:cNvPr>
          <p:cNvSpPr>
            <a:spLocks noGrp="1"/>
          </p:cNvSpPr>
          <p:nvPr>
            <p:ph type="sldNum" sz="quarter" idx="16"/>
          </p:nvPr>
        </p:nvSpPr>
        <p:spPr>
          <a:xfrm>
            <a:off x="10664825" y="6264275"/>
            <a:ext cx="762000" cy="153988"/>
          </a:xfrm>
        </p:spPr>
        <p:txBody>
          <a:bodyPr wrap="square" anchor="ctr">
            <a:normAutofit/>
          </a:bodyPr>
          <a:lstStyle/>
          <a:p>
            <a:pPr marL="0" marR="0" lvl="0" indent="0" defTabSz="914400" rtl="0" eaLnBrk="1" fontAlgn="base" latinLnBrk="0" hangingPunct="1">
              <a:spcBef>
                <a:spcPct val="0"/>
              </a:spcBef>
              <a:spcAft>
                <a:spcPts val="600"/>
              </a:spcAft>
              <a:buClrTx/>
              <a:buSzTx/>
              <a:buFontTx/>
              <a:buNone/>
              <a:tabLst/>
              <a:defRPr/>
            </a:pPr>
            <a:fld id="{0B9B103F-C6B0-49EA-9340-322932386C94}" type="slidenum">
              <a:rPr kumimoji="0" lang="en-GB" b="0" i="0" u="none" strike="noStrike" kern="1200" cap="none" spc="0" normalizeH="0" baseline="0" noProof="0">
                <a:ln>
                  <a:noFill/>
                </a:ln>
                <a:effectLst/>
                <a:uLnTx/>
                <a:uFillTx/>
              </a:rPr>
              <a:pPr marL="0" marR="0" lvl="0" indent="0" defTabSz="914400" rtl="0" eaLnBrk="1" fontAlgn="base" latinLnBrk="0" hangingPunct="1">
                <a:spcBef>
                  <a:spcPct val="0"/>
                </a:spcBef>
                <a:spcAft>
                  <a:spcPts val="600"/>
                </a:spcAft>
                <a:buClrTx/>
                <a:buSzTx/>
                <a:buFontTx/>
                <a:buNone/>
                <a:tabLst/>
                <a:defRPr/>
              </a:pPr>
              <a:t>1</a:t>
            </a:fld>
            <a:endParaRPr kumimoji="0" lang="en-GB" b="0" i="0" u="none" strike="noStrike" kern="1200" cap="none" spc="0" normalizeH="0" baseline="0" noProof="0">
              <a:ln>
                <a:noFill/>
              </a:ln>
              <a:effectLst/>
              <a:uLnTx/>
              <a:uFillTx/>
            </a:endParaRPr>
          </a:p>
        </p:txBody>
      </p:sp>
      <p:pic>
        <p:nvPicPr>
          <p:cNvPr id="5" name="Picture 4" descr="A group of wind turbines in a field&#10;&#10;Description automatically generated with low confidence">
            <a:extLst>
              <a:ext uri="{FF2B5EF4-FFF2-40B4-BE49-F238E27FC236}">
                <a16:creationId xmlns:a16="http://schemas.microsoft.com/office/drawing/2014/main" id="{DD937ADE-19B0-4453-93E6-0A3F5F25AF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150" y="768626"/>
            <a:ext cx="5581650" cy="5747679"/>
          </a:xfrm>
          <a:prstGeom prst="rect">
            <a:avLst/>
          </a:prstGeom>
        </p:spPr>
      </p:pic>
    </p:spTree>
    <p:extLst>
      <p:ext uri="{BB962C8B-B14F-4D97-AF65-F5344CB8AC3E}">
        <p14:creationId xmlns:p14="http://schemas.microsoft.com/office/powerpoint/2010/main" val="1407494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10</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762000" y="1755763"/>
            <a:ext cx="10664825" cy="2112852"/>
          </a:xfrm>
        </p:spPr>
        <p:txBody>
          <a:bodyPr/>
          <a:lstStyle/>
          <a:p>
            <a:pPr marL="463550" indent="-463550">
              <a:tabLst/>
            </a:pPr>
            <a:r>
              <a:rPr lang="en-US" sz="1600" dirty="0"/>
              <a:t>5.1 	An Applicant, which is a generating station including </a:t>
            </a:r>
            <a:r>
              <a:rPr lang="en-US" sz="1600" i="1" u="sng" dirty="0"/>
              <a:t>REGS, shall apply for grant of Connectivity</a:t>
            </a:r>
            <a:r>
              <a:rPr lang="en-US" sz="1600" dirty="0"/>
              <a:t> to the Nodal Agency </a:t>
            </a:r>
            <a:r>
              <a:rPr lang="en-US" sz="1600" i="1" u="sng" dirty="0"/>
              <a:t>for the quantum equal to the installed capacity</a:t>
            </a:r>
            <a:r>
              <a:rPr lang="en-US" sz="1600" dirty="0"/>
              <a:t> of the generating station:</a:t>
            </a:r>
          </a:p>
          <a:p>
            <a:pPr marL="463550" indent="-463550">
              <a:tabLst/>
            </a:pPr>
            <a:r>
              <a:rPr lang="en-US" sz="1600" dirty="0"/>
              <a:t>	Provided that if such an Applicant already has Connectivity to intra-State transmission system for part of its installed capacity, it may apply for Connectivity to the ISTS for a quantum not exceeding the balance of the installed capacity;</a:t>
            </a:r>
          </a:p>
          <a:p>
            <a:pPr marL="463550" indent="-463550">
              <a:tabLst/>
            </a:pPr>
            <a:r>
              <a:rPr lang="en-US" sz="1600" dirty="0"/>
              <a:t>	Provided further that if such an Applicant is a </a:t>
            </a:r>
            <a:r>
              <a:rPr lang="en-US" sz="1600" i="1" u="sng" dirty="0"/>
              <a:t>Renewable Hybrid Generating Station</a:t>
            </a:r>
            <a:r>
              <a:rPr lang="en-US" sz="1600" dirty="0"/>
              <a:t>, it may apply for </a:t>
            </a:r>
            <a:r>
              <a:rPr lang="en-US" sz="1600" i="1" u="sng" dirty="0"/>
              <a:t>grant of Connectivity for a quantum less than or equal to the installed capacity</a:t>
            </a:r>
          </a:p>
        </p:txBody>
      </p:sp>
      <p:sp>
        <p:nvSpPr>
          <p:cNvPr id="6" name="TextBox 5">
            <a:extLst>
              <a:ext uri="{FF2B5EF4-FFF2-40B4-BE49-F238E27FC236}">
                <a16:creationId xmlns:a16="http://schemas.microsoft.com/office/drawing/2014/main" id="{BB5B4266-80FE-45E0-A12F-4185962D1A49}"/>
              </a:ext>
            </a:extLst>
          </p:cNvPr>
          <p:cNvSpPr txBox="1"/>
          <p:nvPr/>
        </p:nvSpPr>
        <p:spPr>
          <a:xfrm>
            <a:off x="762000" y="955021"/>
            <a:ext cx="6096000" cy="369332"/>
          </a:xfrm>
          <a:prstGeom prst="rect">
            <a:avLst/>
          </a:prstGeom>
          <a:noFill/>
        </p:spPr>
        <p:txBody>
          <a:bodyPr wrap="square">
            <a:spAutoFit/>
          </a:bodyPr>
          <a:lstStyle/>
          <a:p>
            <a:r>
              <a:rPr lang="en-US" sz="1800" b="1" i="0" u="none" strike="noStrike" baseline="0" dirty="0">
                <a:latin typeface="Bookman Old Style,Bold"/>
              </a:rPr>
              <a:t>5. Application for Grant of Connectivity</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2000" y="4614203"/>
            <a:ext cx="10664825" cy="2011194"/>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lang="en-US" sz="1600" dirty="0"/>
              <a:t>Regulations permits hybrid generating stations to apply for connectivity for a quantum less than or equal to the installed capacity considering intermittent nature of generation for renewable sources and to promote optimum utilization of EHV infra. The same principle might apply for REGS as well, as these sources don’t generate power up to the installed capacity during major part of day/night and hence sub optimal utilization of EHV infrastructure. We suggest that REGS should also be allowed to apply for connectivity for a quantum less than or equal to the installed capacity.  However, injection in grid should not exceed quantum of connectivity</a:t>
            </a:r>
            <a:endParaRPr lang="en-IN" sz="1600" dirty="0"/>
          </a:p>
        </p:txBody>
      </p:sp>
      <p:sp>
        <p:nvSpPr>
          <p:cNvPr id="9" name="TextBox 8">
            <a:extLst>
              <a:ext uri="{FF2B5EF4-FFF2-40B4-BE49-F238E27FC236}">
                <a16:creationId xmlns:a16="http://schemas.microsoft.com/office/drawing/2014/main" id="{95B2951D-34B9-47FF-9765-B661EC0E8628}"/>
              </a:ext>
            </a:extLst>
          </p:cNvPr>
          <p:cNvSpPr txBox="1"/>
          <p:nvPr/>
        </p:nvSpPr>
        <p:spPr>
          <a:xfrm>
            <a:off x="762000" y="4115359"/>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398131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11</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762000" y="1755763"/>
            <a:ext cx="10664825" cy="2112852"/>
          </a:xfrm>
        </p:spPr>
        <p:txBody>
          <a:bodyPr/>
          <a:lstStyle/>
          <a:p>
            <a:pPr marL="463550" indent="-463550">
              <a:tabLst/>
            </a:pPr>
            <a:r>
              <a:rPr lang="en-US" sz="1600" dirty="0"/>
              <a:t>5.2 	Notwithstanding anything contained in Regulation 5.1, a generating station, with prior approval of CTU</a:t>
            </a:r>
            <a:r>
              <a:rPr lang="en-US" sz="1600" u="sng" dirty="0"/>
              <a:t>, </a:t>
            </a:r>
            <a:r>
              <a:rPr lang="en-US" sz="1600" i="1" u="sng" dirty="0"/>
              <a:t>shall be eligible to add, within the quantum of Connectivity granted to it, additional generation capacity, including ESS, and for this purpose</a:t>
            </a:r>
            <a:r>
              <a:rPr lang="en-US" sz="1600" dirty="0"/>
              <a:t>, the generating station shall apply to CTU, along with non-refundable </a:t>
            </a:r>
            <a:r>
              <a:rPr lang="en-US" sz="1600" i="1" u="sng" dirty="0"/>
              <a:t>application fee of Rs 3 lakh along with applicable taxes</a:t>
            </a:r>
            <a:r>
              <a:rPr lang="en-US" sz="1600" dirty="0"/>
              <a:t>, provided that for such additional generation capacity, the said generating station shall be responsible for compliance with the Grid Code and other regulations of the Central Commission</a:t>
            </a:r>
            <a:endParaRPr lang="en-US" sz="1600" i="1" u="sng" dirty="0"/>
          </a:p>
        </p:txBody>
      </p:sp>
      <p:sp>
        <p:nvSpPr>
          <p:cNvPr id="6" name="TextBox 5">
            <a:extLst>
              <a:ext uri="{FF2B5EF4-FFF2-40B4-BE49-F238E27FC236}">
                <a16:creationId xmlns:a16="http://schemas.microsoft.com/office/drawing/2014/main" id="{BB5B4266-80FE-45E0-A12F-4185962D1A49}"/>
              </a:ext>
            </a:extLst>
          </p:cNvPr>
          <p:cNvSpPr txBox="1"/>
          <p:nvPr/>
        </p:nvSpPr>
        <p:spPr>
          <a:xfrm>
            <a:off x="762000" y="955021"/>
            <a:ext cx="6096000" cy="369332"/>
          </a:xfrm>
          <a:prstGeom prst="rect">
            <a:avLst/>
          </a:prstGeom>
          <a:noFill/>
        </p:spPr>
        <p:txBody>
          <a:bodyPr wrap="square">
            <a:spAutoFit/>
          </a:bodyPr>
          <a:lstStyle/>
          <a:p>
            <a:r>
              <a:rPr lang="en-US" sz="1800" b="1" i="0" u="none" strike="noStrike" baseline="0" dirty="0">
                <a:latin typeface="Bookman Old Style,Bold"/>
              </a:rPr>
              <a:t>5. Application for Grant of Connectivity</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2000" y="4356297"/>
            <a:ext cx="10664825" cy="22691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lang="en-US" sz="1600" dirty="0"/>
              <a:t>If a generating company wishes to add additional generation capacity not exceeding the granted connectivity, then </a:t>
            </a:r>
            <a:r>
              <a:rPr lang="en-US" sz="1600" b="1" u="sng" dirty="0"/>
              <a:t>there should not be the requirement of submitting additional application fees</a:t>
            </a:r>
            <a:r>
              <a:rPr lang="en-US" sz="1600" dirty="0"/>
              <a:t>. Since there is no requirement of system enhancement or additional system studies as the connectivity quantum remains unchanged.</a:t>
            </a:r>
            <a:endParaRPr lang="en-IN" sz="1600" dirty="0"/>
          </a:p>
        </p:txBody>
      </p:sp>
      <p:sp>
        <p:nvSpPr>
          <p:cNvPr id="9" name="TextBox 8">
            <a:extLst>
              <a:ext uri="{FF2B5EF4-FFF2-40B4-BE49-F238E27FC236}">
                <a16:creationId xmlns:a16="http://schemas.microsoft.com/office/drawing/2014/main" id="{95B2951D-34B9-47FF-9765-B661EC0E8628}"/>
              </a:ext>
            </a:extLst>
          </p:cNvPr>
          <p:cNvSpPr txBox="1"/>
          <p:nvPr/>
        </p:nvSpPr>
        <p:spPr>
          <a:xfrm>
            <a:off x="762000" y="3930693"/>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2561851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12</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762000" y="1755763"/>
            <a:ext cx="10664825" cy="2112852"/>
          </a:xfrm>
        </p:spPr>
        <p:txBody>
          <a:bodyPr/>
          <a:lstStyle/>
          <a:p>
            <a:pPr marL="463550" indent="-463550" algn="just">
              <a:lnSpc>
                <a:spcPct val="107000"/>
              </a:lnSpc>
              <a:spcAft>
                <a:spcPts val="800"/>
              </a:spcAft>
              <a:tabLst/>
            </a:pPr>
            <a:r>
              <a:rPr lang="en-US" sz="1600" dirty="0"/>
              <a:t>5.8 	</a:t>
            </a:r>
            <a:r>
              <a:rPr lang="en-IN" sz="1600" dirty="0"/>
              <a:t>The application for grant of Connectivity shall contain, inter alia, the following details, as applicable, duly supported with relevant affidavit, as stipulated in the Detailed Procedure for Connectivity and GNA issued in accordance with Regulation 39.1:</a:t>
            </a:r>
          </a:p>
          <a:p>
            <a:pPr marL="463550" indent="-463550" algn="just">
              <a:lnSpc>
                <a:spcPct val="107000"/>
              </a:lnSpc>
              <a:spcAft>
                <a:spcPts val="800"/>
              </a:spcAft>
              <a:tabLst/>
            </a:pPr>
            <a:r>
              <a:rPr lang="en-IN" sz="1600" dirty="0"/>
              <a:t>	(</a:t>
            </a:r>
            <a:r>
              <a:rPr lang="en-IN" sz="1600" dirty="0" err="1"/>
              <a:t>i</a:t>
            </a:r>
            <a:r>
              <a:rPr lang="en-IN" sz="1600" dirty="0"/>
              <a:t>)</a:t>
            </a:r>
          </a:p>
          <a:p>
            <a:pPr marL="463550" indent="-463550" algn="just">
              <a:lnSpc>
                <a:spcPct val="107000"/>
              </a:lnSpc>
              <a:spcAft>
                <a:spcPts val="800"/>
              </a:spcAft>
              <a:tabLst/>
            </a:pPr>
            <a:r>
              <a:rPr lang="en-IN" sz="1600" dirty="0"/>
              <a:t>	(vi) </a:t>
            </a:r>
            <a:r>
              <a:rPr lang="en-IN" sz="1600" u="sng" dirty="0"/>
              <a:t>Registration Number along with certificate issued by the CEA Registry</a:t>
            </a:r>
          </a:p>
          <a:p>
            <a:pPr marL="463550" indent="-463550">
              <a:tabLst/>
            </a:pPr>
            <a:r>
              <a:rPr lang="en-US" sz="1600" dirty="0"/>
              <a:t> 	</a:t>
            </a:r>
            <a:endParaRPr lang="en-US" sz="1600" i="1" u="sng" dirty="0"/>
          </a:p>
        </p:txBody>
      </p:sp>
      <p:sp>
        <p:nvSpPr>
          <p:cNvPr id="6" name="TextBox 5">
            <a:extLst>
              <a:ext uri="{FF2B5EF4-FFF2-40B4-BE49-F238E27FC236}">
                <a16:creationId xmlns:a16="http://schemas.microsoft.com/office/drawing/2014/main" id="{BB5B4266-80FE-45E0-A12F-4185962D1A49}"/>
              </a:ext>
            </a:extLst>
          </p:cNvPr>
          <p:cNvSpPr txBox="1"/>
          <p:nvPr/>
        </p:nvSpPr>
        <p:spPr>
          <a:xfrm>
            <a:off x="762000" y="955021"/>
            <a:ext cx="6096000" cy="369332"/>
          </a:xfrm>
          <a:prstGeom prst="rect">
            <a:avLst/>
          </a:prstGeom>
          <a:noFill/>
        </p:spPr>
        <p:txBody>
          <a:bodyPr wrap="square">
            <a:spAutoFit/>
          </a:bodyPr>
          <a:lstStyle/>
          <a:p>
            <a:r>
              <a:rPr lang="en-US" sz="1800" b="1" i="0" u="none" strike="noStrike" baseline="0" dirty="0">
                <a:latin typeface="Bookman Old Style,Bold"/>
              </a:rPr>
              <a:t>5. Application for Grant of Connectivity</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2000" y="4356297"/>
            <a:ext cx="10664825" cy="22691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lang="en-US" sz="1600" dirty="0"/>
              <a:t>The requirement of furnishing the registration number to be included </a:t>
            </a:r>
            <a:r>
              <a:rPr lang="en-US" sz="1600" b="1" u="sng" dirty="0"/>
              <a:t>at the time of signing the Connectivity Agreement </a:t>
            </a:r>
            <a:r>
              <a:rPr lang="en-US" sz="1600" dirty="0"/>
              <a:t>and not at the stage of connectivity application.</a:t>
            </a:r>
            <a:endParaRPr lang="en-IN" sz="1600" dirty="0"/>
          </a:p>
        </p:txBody>
      </p:sp>
      <p:sp>
        <p:nvSpPr>
          <p:cNvPr id="9" name="TextBox 8">
            <a:extLst>
              <a:ext uri="{FF2B5EF4-FFF2-40B4-BE49-F238E27FC236}">
                <a16:creationId xmlns:a16="http://schemas.microsoft.com/office/drawing/2014/main" id="{95B2951D-34B9-47FF-9765-B661EC0E8628}"/>
              </a:ext>
            </a:extLst>
          </p:cNvPr>
          <p:cNvSpPr txBox="1"/>
          <p:nvPr/>
        </p:nvSpPr>
        <p:spPr>
          <a:xfrm>
            <a:off x="762000" y="3930693"/>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1680962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13</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761999" y="1797249"/>
            <a:ext cx="10664825" cy="1396117"/>
          </a:xfrm>
        </p:spPr>
        <p:txBody>
          <a:bodyPr/>
          <a:lstStyle/>
          <a:p>
            <a:pPr marL="463550" indent="-463550" algn="just">
              <a:lnSpc>
                <a:spcPct val="107000"/>
              </a:lnSpc>
              <a:spcAft>
                <a:spcPts val="800"/>
              </a:spcAft>
              <a:tabLst/>
            </a:pPr>
            <a:r>
              <a:rPr lang="en-US" sz="1600" dirty="0"/>
              <a:t>8.3 	</a:t>
            </a:r>
            <a:endParaRPr lang="en-IN" sz="1600" dirty="0">
              <a:effectLst/>
              <a:ea typeface="Calibri" panose="020F0502020204030204" pitchFamily="34" charset="0"/>
              <a:cs typeface="Times New Roman" panose="02020603050405020304" pitchFamily="18" charset="0"/>
            </a:endParaRPr>
          </a:p>
          <a:p>
            <a:pPr lvl="2" indent="0" algn="just">
              <a:buNone/>
            </a:pPr>
            <a:r>
              <a:rPr lang="en-US" sz="1600" dirty="0">
                <a:cs typeface="Times New Roman" panose="02020603050405020304" pitchFamily="18" charset="0"/>
              </a:rPr>
              <a:t>d) The amount for which </a:t>
            </a:r>
            <a:r>
              <a:rPr lang="en-US" sz="1600" i="1" u="sng" dirty="0">
                <a:cs typeface="Times New Roman" panose="02020603050405020304" pitchFamily="18" charset="0"/>
              </a:rPr>
              <a:t>Conn-BG2</a:t>
            </a:r>
            <a:r>
              <a:rPr lang="en-US" sz="1600" dirty="0">
                <a:cs typeface="Times New Roman" panose="02020603050405020304" pitchFamily="18" charset="0"/>
              </a:rPr>
              <a:t> is to be furnished as per clause (b) of this Regulation, shall be equal to estimated </a:t>
            </a:r>
            <a:r>
              <a:rPr lang="en-US" sz="1600" i="1" u="sng" dirty="0">
                <a:cs typeface="Times New Roman" panose="02020603050405020304" pitchFamily="18" charset="0"/>
              </a:rPr>
              <a:t>cost of ATS and terminal bay(s)</a:t>
            </a:r>
            <a:r>
              <a:rPr lang="en-US" sz="1600" dirty="0">
                <a:cs typeface="Times New Roman" panose="02020603050405020304" pitchFamily="18" charset="0"/>
              </a:rPr>
              <a:t> and the timeline for completion of ATS and terminal bay(s) shall be based on the scheduled date of commercial operation for such ATS and terminal bay(s)</a:t>
            </a:r>
            <a:r>
              <a:rPr lang="en-IN" sz="1600" dirty="0">
                <a:cs typeface="Times New Roman" panose="02020603050405020304" pitchFamily="18" charset="0"/>
              </a:rPr>
              <a:t>.</a:t>
            </a:r>
            <a:endParaRPr lang="en-US" sz="1600" dirty="0"/>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sz="1800" b="1" i="0" u="none" strike="noStrike" baseline="0" dirty="0">
                <a:latin typeface="Bookman Old Style,Bold"/>
              </a:rPr>
              <a:t>8. Connectivity Bank Guarantee</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2000" y="4459457"/>
            <a:ext cx="10664825" cy="2152357"/>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just"/>
            <a:r>
              <a:rPr lang="en-US" sz="1600" b="1" u="sng" dirty="0">
                <a:cs typeface="Times New Roman" panose="02020603050405020304" pitchFamily="18" charset="0"/>
              </a:rPr>
              <a:t>Conn-BG2 should be split into two components</a:t>
            </a:r>
            <a:r>
              <a:rPr lang="en-US" sz="1600" dirty="0">
                <a:cs typeface="Times New Roman" panose="02020603050405020304" pitchFamily="18" charset="0"/>
              </a:rPr>
              <a:t> and taken separately. One component is towards the terminal bays and the other component towards the ATS required. A REGS developer may be willing to construct the terminal bays at its own cost and willing to submit BG for the proposed ATS minus the terminal bays.</a:t>
            </a:r>
          </a:p>
          <a:p>
            <a:pPr algn="just"/>
            <a:endParaRPr lang="en-US" sz="1600" dirty="0">
              <a:cs typeface="Times New Roman" panose="02020603050405020304" pitchFamily="18" charset="0"/>
            </a:endParaRPr>
          </a:p>
          <a:p>
            <a:pPr algn="just"/>
            <a:r>
              <a:rPr lang="en-US" sz="1600" dirty="0">
                <a:cs typeface="Times New Roman" panose="02020603050405020304" pitchFamily="18" charset="0"/>
              </a:rPr>
              <a:t>There must be an </a:t>
            </a:r>
            <a:r>
              <a:rPr lang="en-US" sz="1600" b="1" u="sng" dirty="0">
                <a:cs typeface="Times New Roman" panose="02020603050405020304" pitchFamily="18" charset="0"/>
              </a:rPr>
              <a:t>upper celling of estimated cost of ATS on per MW basis</a:t>
            </a:r>
            <a:endParaRPr lang="en-US" sz="1600" dirty="0">
              <a:cs typeface="Times New Roman" panose="02020603050405020304" pitchFamily="18" charset="0"/>
            </a:endParaRPr>
          </a:p>
        </p:txBody>
      </p:sp>
      <p:sp>
        <p:nvSpPr>
          <p:cNvPr id="9" name="TextBox 8">
            <a:extLst>
              <a:ext uri="{FF2B5EF4-FFF2-40B4-BE49-F238E27FC236}">
                <a16:creationId xmlns:a16="http://schemas.microsoft.com/office/drawing/2014/main" id="{95B2951D-34B9-47FF-9765-B661EC0E8628}"/>
              </a:ext>
            </a:extLst>
          </p:cNvPr>
          <p:cNvSpPr txBox="1"/>
          <p:nvPr/>
        </p:nvSpPr>
        <p:spPr>
          <a:xfrm>
            <a:off x="761999" y="3958271"/>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1578196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14</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860473" y="1855519"/>
            <a:ext cx="10664825" cy="730628"/>
          </a:xfrm>
        </p:spPr>
        <p:txBody>
          <a:bodyPr/>
          <a:lstStyle/>
          <a:p>
            <a:pPr marL="463550" indent="-463550" algn="just">
              <a:lnSpc>
                <a:spcPct val="107000"/>
              </a:lnSpc>
              <a:spcAft>
                <a:spcPts val="800"/>
              </a:spcAft>
              <a:tabLst/>
            </a:pPr>
            <a:r>
              <a:rPr lang="en-US" sz="1600" dirty="0">
                <a:cs typeface="Times New Roman" panose="02020603050405020304" pitchFamily="18" charset="0"/>
              </a:rPr>
              <a:t>16.2 	Conn-BG2 and Conn-BG3 shall be </a:t>
            </a:r>
            <a:r>
              <a:rPr lang="en-US" sz="1600" i="1" u="sng" dirty="0">
                <a:cs typeface="Times New Roman" panose="02020603050405020304" pitchFamily="18" charset="0"/>
              </a:rPr>
              <a:t>returned in five equal parts over five years </a:t>
            </a:r>
            <a:r>
              <a:rPr lang="en-US" sz="1600" dirty="0">
                <a:cs typeface="Times New Roman" panose="02020603050405020304" pitchFamily="18" charset="0"/>
              </a:rPr>
              <a:t>corresponding to the generation capacity which has been declared under commercial operation by the Connectivity grantee</a:t>
            </a:r>
            <a:r>
              <a:rPr lang="en-IN" sz="1600" dirty="0">
                <a:cs typeface="Times New Roman" panose="02020603050405020304" pitchFamily="18" charset="0"/>
              </a:rPr>
              <a:t>.</a:t>
            </a:r>
            <a:endParaRPr lang="en-US" sz="1600" dirty="0">
              <a:cs typeface="Times New Roman" panose="02020603050405020304" pitchFamily="18" charset="0"/>
            </a:endParaRPr>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b="1" dirty="0">
                <a:latin typeface="Bookman Old Style,Bold"/>
              </a:rPr>
              <a:t>16</a:t>
            </a:r>
            <a:r>
              <a:rPr lang="en-US" sz="1800" b="1" i="0" u="none" strike="noStrike" baseline="0" dirty="0">
                <a:latin typeface="Bookman Old Style,Bold"/>
              </a:rPr>
              <a:t>. Treatment of Connectivity Bank Guarantee</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1998" y="5011397"/>
            <a:ext cx="10664825" cy="125287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just"/>
            <a:r>
              <a:rPr lang="en-US" sz="1600" dirty="0">
                <a:cs typeface="Times New Roman" panose="02020603050405020304" pitchFamily="18" charset="0"/>
              </a:rPr>
              <a:t>If the project is commissioned and revenue is accruing, there is no reason that transmission charges are not paid (a recourse mechanism should be considered). Additional financial burden on RE project for 5 years is not justifiable. Con BG-1 &amp;Con BG-3 shall be refunded within the period on 1 year. </a:t>
            </a:r>
            <a:endParaRPr lang="en-IN" sz="1600" dirty="0">
              <a:cs typeface="Times New Roman" panose="02020603050405020304" pitchFamily="18" charset="0"/>
            </a:endParaRPr>
          </a:p>
        </p:txBody>
      </p:sp>
      <p:sp>
        <p:nvSpPr>
          <p:cNvPr id="9" name="TextBox 8">
            <a:extLst>
              <a:ext uri="{FF2B5EF4-FFF2-40B4-BE49-F238E27FC236}">
                <a16:creationId xmlns:a16="http://schemas.microsoft.com/office/drawing/2014/main" id="{95B2951D-34B9-47FF-9765-B661EC0E8628}"/>
              </a:ext>
            </a:extLst>
          </p:cNvPr>
          <p:cNvSpPr txBox="1"/>
          <p:nvPr/>
        </p:nvSpPr>
        <p:spPr>
          <a:xfrm>
            <a:off x="761996" y="4642065"/>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2577373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15</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860473" y="1855519"/>
            <a:ext cx="10664825" cy="2294450"/>
          </a:xfrm>
        </p:spPr>
        <p:txBody>
          <a:bodyPr/>
          <a:lstStyle/>
          <a:p>
            <a:pPr algn="just">
              <a:lnSpc>
                <a:spcPct val="107000"/>
              </a:lnSpc>
              <a:spcAft>
                <a:spcPts val="800"/>
              </a:spcAft>
            </a:pPr>
            <a:r>
              <a:rPr lang="en-US" sz="1600" b="1" dirty="0">
                <a:cs typeface="Times New Roman" panose="02020603050405020304" pitchFamily="18" charset="0"/>
              </a:rPr>
              <a:t>22.2 Grant of GNA to entities other than STU</a:t>
            </a:r>
          </a:p>
          <a:p>
            <a:pPr marL="463550" indent="-463550" algn="just">
              <a:lnSpc>
                <a:spcPct val="107000"/>
              </a:lnSpc>
              <a:spcAft>
                <a:spcPts val="800"/>
              </a:spcAft>
            </a:pPr>
            <a:r>
              <a:rPr lang="en-US" sz="1600" dirty="0">
                <a:cs typeface="Times New Roman" panose="02020603050405020304" pitchFamily="18" charset="0"/>
              </a:rPr>
              <a:t>(d) 	Entities covered under Regulation 4.1 and clause (iii) of Regulation 17.1 of these regulations shall furnish </a:t>
            </a:r>
            <a:r>
              <a:rPr lang="en-US" sz="1600" i="1" u="sng" dirty="0">
                <a:cs typeface="Times New Roman" panose="02020603050405020304" pitchFamily="18" charset="0"/>
              </a:rPr>
              <a:t>one-time GNA charge for Rs. one lakh per MW</a:t>
            </a:r>
            <a:r>
              <a:rPr lang="en-US" sz="1600" dirty="0">
                <a:cs typeface="Times New Roman" panose="02020603050405020304" pitchFamily="18" charset="0"/>
              </a:rPr>
              <a:t> for the quantum of GNA one month prior to the start date of GNA. In case, such charges are not furnished by the entity within the specified timeline, the same shall be recovered by encashment of Conn BG1, Conn-BG2 and Conn-BG3 as required. The proceeds of such on time GNA charge shall be used for reducing Monthly Transmission Charges under the Sharing Regulations.</a:t>
            </a:r>
          </a:p>
          <a:p>
            <a:pPr marL="463550" indent="-463550" algn="just">
              <a:lnSpc>
                <a:spcPct val="107000"/>
              </a:lnSpc>
              <a:spcAft>
                <a:spcPts val="800"/>
              </a:spcAft>
              <a:tabLst/>
            </a:pPr>
            <a:endParaRPr lang="en-US" sz="1600" dirty="0">
              <a:cs typeface="Times New Roman" panose="02020603050405020304" pitchFamily="18" charset="0"/>
            </a:endParaRPr>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sz="1800" b="1" i="0" u="none" strike="noStrike" baseline="0" dirty="0">
                <a:latin typeface="Bookman Old Style,Bold"/>
              </a:rPr>
              <a:t>22. Grant of GNA</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1998" y="5011397"/>
            <a:ext cx="10664825" cy="125287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just"/>
            <a:r>
              <a:rPr lang="en-US" sz="1600" dirty="0">
                <a:cs typeface="Times New Roman" panose="02020603050405020304" pitchFamily="18" charset="0"/>
              </a:rPr>
              <a:t>Conn -BG1, Conn-BG2 &amp; Conn-BG3 have been kept as a security amount for recovery of Transmission charges. This one-time GNA charge is like a tax and would lead to additional financial burden to the new connectivity grantee which is unjustifiable . </a:t>
            </a:r>
            <a:endParaRPr lang="en-IN" sz="1600" dirty="0">
              <a:cs typeface="Times New Roman" panose="02020603050405020304" pitchFamily="18" charset="0"/>
            </a:endParaRPr>
          </a:p>
        </p:txBody>
      </p:sp>
      <p:sp>
        <p:nvSpPr>
          <p:cNvPr id="9" name="TextBox 8">
            <a:extLst>
              <a:ext uri="{FF2B5EF4-FFF2-40B4-BE49-F238E27FC236}">
                <a16:creationId xmlns:a16="http://schemas.microsoft.com/office/drawing/2014/main" id="{95B2951D-34B9-47FF-9765-B661EC0E8628}"/>
              </a:ext>
            </a:extLst>
          </p:cNvPr>
          <p:cNvSpPr txBox="1"/>
          <p:nvPr/>
        </p:nvSpPr>
        <p:spPr>
          <a:xfrm>
            <a:off x="761996" y="4642065"/>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2652174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16</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860473" y="1628253"/>
            <a:ext cx="10664825" cy="2985950"/>
          </a:xfrm>
        </p:spPr>
        <p:txBody>
          <a:bodyPr/>
          <a:lstStyle/>
          <a:p>
            <a:pPr marL="463550" indent="-463550" algn="just">
              <a:lnSpc>
                <a:spcPct val="107000"/>
              </a:lnSpc>
              <a:spcAft>
                <a:spcPts val="0"/>
              </a:spcAft>
              <a:buAutoNum type="arabicPeriod"/>
              <a:tabLst/>
            </a:pPr>
            <a:r>
              <a:rPr lang="en-US" sz="1600" b="1" dirty="0">
                <a:cs typeface="Times New Roman" panose="02020603050405020304" pitchFamily="18" charset="0"/>
              </a:rPr>
              <a:t>Change in Location/ Technology:  </a:t>
            </a:r>
            <a:r>
              <a:rPr lang="en-US" sz="1600" dirty="0">
                <a:cs typeface="Times New Roman" panose="02020603050405020304" pitchFamily="18" charset="0"/>
              </a:rPr>
              <a:t>As per CERC (Grant of Connectivity, Long-term Access and Medium-term Open Access in inter-State Transmission and related matters) Regulations, 2009, its procedure and amendment, </a:t>
            </a:r>
            <a:r>
              <a:rPr lang="en-US" sz="1600" b="1" u="sng" dirty="0">
                <a:cs typeface="Times New Roman" panose="02020603050405020304" pitchFamily="18" charset="0"/>
              </a:rPr>
              <a:t>Change in location/Technology is not considered as material change</a:t>
            </a:r>
            <a:r>
              <a:rPr lang="en-US" sz="1600" dirty="0">
                <a:cs typeface="Times New Roman" panose="02020603050405020304" pitchFamily="18" charset="0"/>
              </a:rPr>
              <a:t>. </a:t>
            </a:r>
          </a:p>
          <a:p>
            <a:pPr marL="463550" indent="-463550" algn="just">
              <a:lnSpc>
                <a:spcPct val="107000"/>
              </a:lnSpc>
              <a:spcAft>
                <a:spcPts val="0"/>
              </a:spcAft>
              <a:tabLst/>
            </a:pPr>
            <a:r>
              <a:rPr lang="en-US" sz="1600" dirty="0">
                <a:cs typeface="Times New Roman" panose="02020603050405020304" pitchFamily="18" charset="0"/>
              </a:rPr>
              <a:t>	However similar subsequent provisions have not been provided in draft C-GNA Regulation. It is prayed that similar provisions may be provided in the draft C-GNA Regulation.</a:t>
            </a:r>
          </a:p>
          <a:p>
            <a:pPr marL="463550" indent="-463550" algn="just">
              <a:lnSpc>
                <a:spcPct val="107000"/>
              </a:lnSpc>
              <a:spcAft>
                <a:spcPts val="0"/>
              </a:spcAft>
              <a:tabLst/>
            </a:pPr>
            <a:endParaRPr lang="en-US" sz="1600" dirty="0">
              <a:cs typeface="Times New Roman" panose="02020603050405020304" pitchFamily="18" charset="0"/>
            </a:endParaRPr>
          </a:p>
          <a:p>
            <a:pPr marL="463550" indent="-463550" algn="just">
              <a:lnSpc>
                <a:spcPct val="107000"/>
              </a:lnSpc>
              <a:spcAft>
                <a:spcPts val="0"/>
              </a:spcAft>
              <a:buAutoNum type="arabicPeriod" startAt="2"/>
              <a:tabLst/>
            </a:pPr>
            <a:r>
              <a:rPr lang="en-US" sz="1600" b="1" dirty="0">
                <a:cs typeface="Times New Roman" panose="02020603050405020304" pitchFamily="18" charset="0"/>
              </a:rPr>
              <a:t>Con BG-3 of Rs 2 lakh /MW required towards connectivity of surplus capacity in existing transmission system </a:t>
            </a:r>
            <a:r>
              <a:rPr lang="en-US" sz="1600" dirty="0">
                <a:cs typeface="Times New Roman" panose="02020603050405020304" pitchFamily="18" charset="0"/>
              </a:rPr>
              <a:t>- Information about the Existing and Proposed evacuation system should be updated on real time basis by CTU on its website for better </a:t>
            </a:r>
            <a:r>
              <a:rPr lang="en-US" sz="1600" dirty="0" err="1">
                <a:cs typeface="Times New Roman" panose="02020603050405020304" pitchFamily="18" charset="0"/>
              </a:rPr>
              <a:t>utilisation</a:t>
            </a:r>
            <a:r>
              <a:rPr lang="en-US" sz="1600" dirty="0">
                <a:cs typeface="Times New Roman" panose="02020603050405020304" pitchFamily="18" charset="0"/>
              </a:rPr>
              <a:t> of Transmission assets</a:t>
            </a:r>
            <a:endParaRPr lang="en-IN" sz="1600" dirty="0">
              <a:cs typeface="Times New Roman" panose="02020603050405020304" pitchFamily="18" charset="0"/>
            </a:endParaRPr>
          </a:p>
          <a:p>
            <a:pPr marL="463550" indent="-463550" algn="just">
              <a:lnSpc>
                <a:spcPct val="107000"/>
              </a:lnSpc>
              <a:spcAft>
                <a:spcPts val="0"/>
              </a:spcAft>
              <a:tabLst/>
            </a:pPr>
            <a:endParaRPr lang="en-US" sz="1600" dirty="0">
              <a:cs typeface="Times New Roman" panose="02020603050405020304" pitchFamily="18" charset="0"/>
            </a:endParaRPr>
          </a:p>
          <a:p>
            <a:pPr marL="463550" indent="-463550" algn="just">
              <a:lnSpc>
                <a:spcPct val="107000"/>
              </a:lnSpc>
              <a:spcAft>
                <a:spcPts val="0"/>
              </a:spcAft>
              <a:tabLst/>
            </a:pPr>
            <a:r>
              <a:rPr lang="en-US" sz="1600" dirty="0">
                <a:cs typeface="Times New Roman" panose="02020603050405020304" pitchFamily="18" charset="0"/>
              </a:rPr>
              <a:t>	</a:t>
            </a:r>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b="1" dirty="0">
                <a:latin typeface="Bookman Old Style,Bold"/>
              </a:rPr>
              <a:t>General Comments</a:t>
            </a:r>
            <a:endParaRPr lang="en-US" dirty="0"/>
          </a:p>
        </p:txBody>
      </p:sp>
    </p:spTree>
    <p:extLst>
      <p:ext uri="{BB962C8B-B14F-4D97-AF65-F5344CB8AC3E}">
        <p14:creationId xmlns:p14="http://schemas.microsoft.com/office/powerpoint/2010/main" val="1952799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BF5EAED-EA82-4CEE-84D6-9717290F83A4}"/>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17</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grpSp>
        <p:nvGrpSpPr>
          <p:cNvPr id="9" name="Group 8">
            <a:extLst>
              <a:ext uri="{FF2B5EF4-FFF2-40B4-BE49-F238E27FC236}">
                <a16:creationId xmlns:a16="http://schemas.microsoft.com/office/drawing/2014/main" id="{7AC02EAE-D8A8-4A85-B78C-409E26B90C91}"/>
              </a:ext>
            </a:extLst>
          </p:cNvPr>
          <p:cNvGrpSpPr/>
          <p:nvPr/>
        </p:nvGrpSpPr>
        <p:grpSpPr>
          <a:xfrm>
            <a:off x="5064423" y="3295658"/>
            <a:ext cx="2422357" cy="1818558"/>
            <a:chOff x="8087449" y="89225"/>
            <a:chExt cx="488067" cy="488068"/>
          </a:xfrm>
          <a:solidFill>
            <a:schemeClr val="accent5"/>
          </a:solidFill>
        </p:grpSpPr>
        <p:sp>
          <p:nvSpPr>
            <p:cNvPr id="10" name="AutoShape 81">
              <a:extLst>
                <a:ext uri="{FF2B5EF4-FFF2-40B4-BE49-F238E27FC236}">
                  <a16:creationId xmlns:a16="http://schemas.microsoft.com/office/drawing/2014/main" id="{48DADBFC-608D-4D17-A3C5-999EB1766CB5}"/>
                </a:ext>
              </a:extLst>
            </p:cNvPr>
            <p:cNvSpPr>
              <a:spLocks/>
            </p:cNvSpPr>
            <p:nvPr/>
          </p:nvSpPr>
          <p:spPr bwMode="auto">
            <a:xfrm>
              <a:off x="8087449" y="89225"/>
              <a:ext cx="488067" cy="4880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grpFill/>
            <a:ln>
              <a:noFill/>
            </a:ln>
            <a:effectLst/>
            <a:extLst>
              <a:ext uri="{91240B29-F687-4f45-9708-019B960494DF}">
                <a14:hiddenLine xmlns="" xmlns:a14="http://schemas.microsoft.com/office/drawing/2010/main" xmlns:lc="http://schemas.openxmlformats.org/drawingml/2006/lockedCanvas" w="12700" cap="flat" cmpd="sng">
                  <a:solidFill>
                    <a:srgbClr val="000000"/>
                  </a:solidFill>
                  <a:prstDash val="solid"/>
                  <a:miter lim="0"/>
                  <a:headEnd/>
                  <a:tailEnd/>
                </a14:hiddenLine>
              </a:ext>
              <a:ext uri="{AF507438-7753-43e0-B8FC-AC1667EBCBE1}">
                <a14:hiddenEffects xmlns="" xmlns:a14="http://schemas.microsoft.com/office/drawing/2010/main" xmlns:lc="http://schemas.openxmlformats.org/drawingml/2006/lockedCanvas">
                  <a:effectLst>
                    <a:outerShdw blurRad="63500" dist="38099" dir="2700000" algn="ctr" rotWithShape="0">
                      <a:srgbClr val="000000">
                        <a:alpha val="74998"/>
                      </a:srgbClr>
                    </a:outerShdw>
                  </a:effectLst>
                </a14:hiddenEffects>
              </a:ext>
            </a:extLst>
          </p:spPr>
          <p:txBody>
            <a:bodyPr lIns="50800" tIns="50800" rIns="50800" bIns="50800" anchor="ct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09585"/>
              <a:endParaRPr lang="en-US" dirty="0"/>
            </a:p>
          </p:txBody>
        </p:sp>
        <p:sp>
          <p:nvSpPr>
            <p:cNvPr id="11" name="AutoShape 82">
              <a:extLst>
                <a:ext uri="{FF2B5EF4-FFF2-40B4-BE49-F238E27FC236}">
                  <a16:creationId xmlns:a16="http://schemas.microsoft.com/office/drawing/2014/main" id="{16B400C8-1F8E-44BC-B8F8-2E00D4621085}"/>
                </a:ext>
              </a:extLst>
            </p:cNvPr>
            <p:cNvSpPr>
              <a:spLocks/>
            </p:cNvSpPr>
            <p:nvPr/>
          </p:nvSpPr>
          <p:spPr bwMode="auto">
            <a:xfrm>
              <a:off x="8133335" y="485520"/>
              <a:ext cx="45887" cy="458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grpFill/>
            <a:ln>
              <a:noFill/>
            </a:ln>
            <a:effectLst/>
            <a:extLst>
              <a:ext uri="{91240B29-F687-4f45-9708-019B960494DF}">
                <a14:hiddenLine xmlns="" xmlns:a14="http://schemas.microsoft.com/office/drawing/2010/main" xmlns:lc="http://schemas.openxmlformats.org/drawingml/2006/lockedCanvas" w="12700" cap="flat" cmpd="sng">
                  <a:solidFill>
                    <a:srgbClr val="000000"/>
                  </a:solidFill>
                  <a:prstDash val="solid"/>
                  <a:miter lim="0"/>
                  <a:headEnd/>
                  <a:tailEnd/>
                </a14:hiddenLine>
              </a:ext>
              <a:ext uri="{AF507438-7753-43e0-B8FC-AC1667EBCBE1}">
                <a14:hiddenEffects xmlns="" xmlns:a14="http://schemas.microsoft.com/office/drawing/2010/main" xmlns:lc="http://schemas.openxmlformats.org/drawingml/2006/lockedCanvas">
                  <a:effectLst>
                    <a:outerShdw blurRad="63500" dist="38099" dir="2700000" algn="ctr" rotWithShape="0">
                      <a:srgbClr val="000000">
                        <a:alpha val="74998"/>
                      </a:srgbClr>
                    </a:outerShdw>
                  </a:effectLst>
                </a14:hiddenEffects>
              </a:ext>
            </a:extLst>
          </p:spPr>
          <p:txBody>
            <a:bodyPr lIns="50800" tIns="50800" rIns="50800" bIns="50800" anchor="ct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09585"/>
              <a:endParaRPr lang="en-US" dirty="0"/>
            </a:p>
          </p:txBody>
        </p:sp>
      </p:grpSp>
      <p:sp>
        <p:nvSpPr>
          <p:cNvPr id="12" name="Content Placeholder 11">
            <a:extLst>
              <a:ext uri="{FF2B5EF4-FFF2-40B4-BE49-F238E27FC236}">
                <a16:creationId xmlns:a16="http://schemas.microsoft.com/office/drawing/2014/main" id="{D996FF00-B030-4817-A662-523152DE792B}"/>
              </a:ext>
            </a:extLst>
          </p:cNvPr>
          <p:cNvSpPr txBox="1">
            <a:spLocks noGrp="1"/>
          </p:cNvSpPr>
          <p:nvPr>
            <p:ph idx="1"/>
          </p:nvPr>
        </p:nvSpPr>
        <p:spPr>
          <a:xfrm rot="10800000" flipH="1" flipV="1">
            <a:off x="762000" y="3541445"/>
            <a:ext cx="10664825" cy="1138773"/>
          </a:xfrm>
          <a:prstGeom prst="rect">
            <a:avLst/>
          </a:prstGeom>
          <a:noFill/>
        </p:spPr>
        <p:txBody>
          <a:bodyPr wrap="square" lIns="0" tIns="0" rIns="0" bIns="0" rtlCol="0">
            <a:spAutoFit/>
          </a:bodyPr>
          <a:lstStyle/>
          <a:p>
            <a:pPr algn="ctr"/>
            <a:br>
              <a:rPr lang="en-US" sz="5400" b="1" dirty="0"/>
            </a:br>
            <a:endParaRPr lang="en-IN" sz="2000" b="1" dirty="0">
              <a:solidFill>
                <a:schemeClr val="accent6"/>
              </a:solidFill>
            </a:endParaRPr>
          </a:p>
        </p:txBody>
      </p:sp>
      <p:pic>
        <p:nvPicPr>
          <p:cNvPr id="16" name="Picture 15">
            <a:extLst>
              <a:ext uri="{FF2B5EF4-FFF2-40B4-BE49-F238E27FC236}">
                <a16:creationId xmlns:a16="http://schemas.microsoft.com/office/drawing/2014/main" id="{1E1D069C-66BF-4B6F-A005-8BD958D02723}"/>
              </a:ext>
            </a:extLst>
          </p:cNvPr>
          <p:cNvPicPr>
            <a:picLocks noChangeAspect="1"/>
          </p:cNvPicPr>
          <p:nvPr/>
        </p:nvPicPr>
        <p:blipFill>
          <a:blip r:embed="rId2"/>
          <a:stretch>
            <a:fillRect/>
          </a:stretch>
        </p:blipFill>
        <p:spPr>
          <a:xfrm>
            <a:off x="3957579" y="5047147"/>
            <a:ext cx="4273666" cy="1450974"/>
          </a:xfrm>
          <a:prstGeom prst="rect">
            <a:avLst/>
          </a:prstGeom>
        </p:spPr>
      </p:pic>
    </p:spTree>
    <p:extLst>
      <p:ext uri="{BB962C8B-B14F-4D97-AF65-F5344CB8AC3E}">
        <p14:creationId xmlns:p14="http://schemas.microsoft.com/office/powerpoint/2010/main" val="2046086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2</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762000" y="1456057"/>
            <a:ext cx="10664825" cy="2994740"/>
          </a:xfrm>
        </p:spPr>
        <p:txBody>
          <a:bodyPr/>
          <a:lstStyle/>
          <a:p>
            <a:pPr marL="463550" indent="-463550" algn="just">
              <a:lnSpc>
                <a:spcPct val="107000"/>
              </a:lnSpc>
              <a:spcAft>
                <a:spcPts val="800"/>
              </a:spcAft>
              <a:tabLst/>
            </a:pPr>
            <a:r>
              <a:rPr lang="en-US" sz="1400" dirty="0"/>
              <a:t>7.1 	In the event the Nodal Agency after the interconnection study undertaken in accordance with Regulation 6.1 of these regulations, determines that no ATS is required, the Nodal Agency shall intimate in principle grant of Connectivity to the Applicant within 30 days from the last day of the month in which the application had been received along with details such as terminal bay(s), already available or to be developed under ISTS through CTU, and minimum design features for dedicated transmission lines to be constructed by the Applicant</a:t>
            </a:r>
          </a:p>
          <a:p>
            <a:pPr marL="463550" indent="-463550" algn="just">
              <a:lnSpc>
                <a:spcPct val="107000"/>
              </a:lnSpc>
              <a:spcAft>
                <a:spcPts val="800"/>
              </a:spcAft>
              <a:tabLst/>
            </a:pPr>
            <a:r>
              <a:rPr lang="en-US" sz="1400" dirty="0"/>
              <a:t>7.2 	In case the Nodal Agency, after the interconnection study undertaken in accordance with Regulation 6.1 of these regulations, determines that ATS is required, the Nodal Agency shall intimate in-principle grant of Connectivity to the Applicant within 60 days from the last day of the month in which the application had been received.</a:t>
            </a:r>
          </a:p>
          <a:p>
            <a:pPr marL="463550" indent="-463550" algn="just">
              <a:lnSpc>
                <a:spcPct val="107000"/>
              </a:lnSpc>
              <a:spcAft>
                <a:spcPts val="800"/>
              </a:spcAft>
              <a:tabLst/>
            </a:pPr>
            <a:r>
              <a:rPr lang="en-US" sz="1400" dirty="0"/>
              <a:t>	Provided that intimation for in-principle grant of Connectivity shall include the ATS and </a:t>
            </a:r>
            <a:r>
              <a:rPr lang="en-US" sz="1400" i="1" u="sng" dirty="0"/>
              <a:t>terminal bay(s), </a:t>
            </a:r>
            <a:r>
              <a:rPr lang="en-US" sz="1400" dirty="0"/>
              <a:t>estimated cost of such ATS and terminal bay(s), minimum design features for </a:t>
            </a:r>
            <a:r>
              <a:rPr lang="en-US" sz="1400" i="1" u="sng" dirty="0"/>
              <a:t>dedicated transmission lines </a:t>
            </a:r>
            <a:r>
              <a:rPr lang="en-US" sz="1400" dirty="0"/>
              <a:t>to be constructed by the Applicant and the likely date of start of Connectivity.</a:t>
            </a:r>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b="1" dirty="0">
                <a:latin typeface="Bookman Old Style,Bold"/>
              </a:rPr>
              <a:t>7</a:t>
            </a:r>
            <a:r>
              <a:rPr lang="en-US" sz="1800" b="1" i="0" u="none" strike="noStrike" baseline="0" dirty="0">
                <a:latin typeface="Bookman Old Style,Bold"/>
              </a:rPr>
              <a:t>. In-principle Grant of Connectivity by the Nodal Agency</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2000" y="4811151"/>
            <a:ext cx="10664825" cy="181424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lang="en-IN" sz="1600" dirty="0"/>
              <a:t>Under 7.1 ‘</a:t>
            </a:r>
            <a:r>
              <a:rPr lang="en-US" sz="1600" dirty="0"/>
              <a:t>Substation location (confirmed in case of operation and under construction and tentative in case of proposed)’ also to be provided along with the details such as terminal bay (s) etc. </a:t>
            </a:r>
          </a:p>
          <a:p>
            <a:endParaRPr lang="en-IN" sz="1600" dirty="0"/>
          </a:p>
          <a:p>
            <a:r>
              <a:rPr lang="en-IN" sz="1600" dirty="0"/>
              <a:t>Under 7.2 cost estimation of  terminal bay(s) to be provided in (INR XX/MW).Further, </a:t>
            </a:r>
            <a:r>
              <a:rPr lang="en-US" sz="1600" dirty="0"/>
              <a:t>length of dedicated transmission line shall not exceed 40 km if the applicant project capacity is &gt;1000 MW and within 30 kms if the applicant project capacity is &lt;1000 MW from the switchyard of the REGS till the Substation location of the transmission licensee</a:t>
            </a:r>
            <a:endParaRPr lang="en-IN" sz="1600" dirty="0"/>
          </a:p>
        </p:txBody>
      </p:sp>
      <p:sp>
        <p:nvSpPr>
          <p:cNvPr id="9" name="TextBox 8">
            <a:extLst>
              <a:ext uri="{FF2B5EF4-FFF2-40B4-BE49-F238E27FC236}">
                <a16:creationId xmlns:a16="http://schemas.microsoft.com/office/drawing/2014/main" id="{95B2951D-34B9-47FF-9765-B661EC0E8628}"/>
              </a:ext>
            </a:extLst>
          </p:cNvPr>
          <p:cNvSpPr txBox="1"/>
          <p:nvPr/>
        </p:nvSpPr>
        <p:spPr>
          <a:xfrm>
            <a:off x="761999" y="4422657"/>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2509815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3</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761999" y="1797249"/>
            <a:ext cx="10664825" cy="1396117"/>
          </a:xfrm>
        </p:spPr>
        <p:txBody>
          <a:bodyPr/>
          <a:lstStyle/>
          <a:p>
            <a:pPr marL="463550" indent="-463550" algn="just">
              <a:lnSpc>
                <a:spcPct val="107000"/>
              </a:lnSpc>
              <a:spcAft>
                <a:spcPts val="800"/>
              </a:spcAft>
              <a:tabLst/>
            </a:pPr>
            <a:r>
              <a:rPr lang="en-US" sz="1600" dirty="0"/>
              <a:t>8.3 	</a:t>
            </a:r>
            <a:r>
              <a:rPr lang="en-IN" sz="1600" dirty="0">
                <a:effectLst/>
                <a:ea typeface="Calibri" panose="020F0502020204030204" pitchFamily="34" charset="0"/>
                <a:cs typeface="Times New Roman" panose="02020603050405020304" pitchFamily="18" charset="0"/>
              </a:rPr>
              <a:t>For cases covered under Regulation 7.2 of these regulations, the following procedure shall be followed: </a:t>
            </a:r>
          </a:p>
          <a:p>
            <a:pPr marL="882650" lvl="2" indent="-342900" algn="just">
              <a:buAutoNum type="alphaLcParenBoth"/>
            </a:pPr>
            <a:r>
              <a:rPr lang="en-IN" sz="1600" dirty="0">
                <a:effectLst/>
                <a:ea typeface="Calibri" panose="020F0502020204030204" pitchFamily="34" charset="0"/>
                <a:cs typeface="Times New Roman" panose="02020603050405020304" pitchFamily="18" charset="0"/>
              </a:rPr>
              <a:t>The entity that has been intimated in-principle grant of Connectivity, shall submit its consent for execution of ATS and terminal bay(s), as intimated under Regulation 7.2 of these regulations, </a:t>
            </a:r>
            <a:r>
              <a:rPr lang="en-IN" sz="1600" i="1" u="sng" dirty="0">
                <a:effectLst/>
                <a:ea typeface="Calibri" panose="020F0502020204030204" pitchFamily="34" charset="0"/>
                <a:cs typeface="Times New Roman" panose="02020603050405020304" pitchFamily="18" charset="0"/>
              </a:rPr>
              <a:t>along with Conn-BG1</a:t>
            </a:r>
            <a:r>
              <a:rPr lang="en-IN" sz="1600" dirty="0">
                <a:effectLst/>
                <a:ea typeface="Calibri" panose="020F0502020204030204" pitchFamily="34" charset="0"/>
                <a:cs typeface="Times New Roman" panose="02020603050405020304" pitchFamily="18" charset="0"/>
              </a:rPr>
              <a:t>, within one month of intimation of in-principle grant of Connectivity, failing which the application for Connectivity shall be closed and application fee shall be forfeited</a:t>
            </a:r>
          </a:p>
          <a:p>
            <a:pPr marL="463550" indent="-463550" algn="just">
              <a:lnSpc>
                <a:spcPct val="107000"/>
              </a:lnSpc>
              <a:spcAft>
                <a:spcPts val="800"/>
              </a:spcAft>
              <a:tabLst/>
            </a:pPr>
            <a:endParaRPr lang="en-US" sz="1600" dirty="0"/>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sz="1800" b="1" i="0" u="none" strike="noStrike" baseline="0" dirty="0">
                <a:latin typeface="Bookman Old Style,Bold"/>
              </a:rPr>
              <a:t>8. Connectivity Bank Guarantee</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2000" y="4811151"/>
            <a:ext cx="10664825" cy="181424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lang="en-US" sz="1600" dirty="0">
                <a:cs typeface="Times New Roman" panose="02020603050405020304" pitchFamily="18" charset="0"/>
              </a:rPr>
              <a:t>Without knowing the tentative location, commitment of Conn-BG1 should be removed, or the tentative location of s/s should be provided along with in principle intimation under Regulation 7.2.</a:t>
            </a:r>
            <a:endParaRPr lang="en-IN" sz="1600" dirty="0"/>
          </a:p>
        </p:txBody>
      </p:sp>
      <p:sp>
        <p:nvSpPr>
          <p:cNvPr id="9" name="TextBox 8">
            <a:extLst>
              <a:ext uri="{FF2B5EF4-FFF2-40B4-BE49-F238E27FC236}">
                <a16:creationId xmlns:a16="http://schemas.microsoft.com/office/drawing/2014/main" id="{95B2951D-34B9-47FF-9765-B661EC0E8628}"/>
              </a:ext>
            </a:extLst>
          </p:cNvPr>
          <p:cNvSpPr txBox="1"/>
          <p:nvPr/>
        </p:nvSpPr>
        <p:spPr>
          <a:xfrm>
            <a:off x="761999" y="4422657"/>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371696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4</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761999" y="1797249"/>
            <a:ext cx="10664825" cy="1396117"/>
          </a:xfrm>
        </p:spPr>
        <p:txBody>
          <a:bodyPr/>
          <a:lstStyle/>
          <a:p>
            <a:pPr marL="463550" indent="-463550" algn="just">
              <a:lnSpc>
                <a:spcPct val="107000"/>
              </a:lnSpc>
              <a:spcAft>
                <a:spcPts val="800"/>
              </a:spcAft>
              <a:tabLst/>
            </a:pPr>
            <a:r>
              <a:rPr lang="en-US" sz="1600" dirty="0"/>
              <a:t>8.3 	</a:t>
            </a:r>
            <a:endParaRPr lang="en-IN" sz="1600" dirty="0">
              <a:effectLst/>
              <a:ea typeface="Calibri" panose="020F0502020204030204" pitchFamily="34" charset="0"/>
              <a:cs typeface="Times New Roman" panose="02020603050405020304" pitchFamily="18" charset="0"/>
            </a:endParaRPr>
          </a:p>
          <a:p>
            <a:pPr lvl="2" indent="0" algn="just">
              <a:buNone/>
            </a:pPr>
            <a:r>
              <a:rPr lang="en-IN" sz="1600" dirty="0">
                <a:cs typeface="Times New Roman" panose="02020603050405020304" pitchFamily="18" charset="0"/>
              </a:rPr>
              <a:t>(b) The Nodal Agency, within 6 (six) months of furnishing of Conn-BG1 as per clause (a) of this Regulation, shall intimate to such entity, (</a:t>
            </a:r>
            <a:r>
              <a:rPr lang="en-IN" sz="1600" dirty="0" err="1">
                <a:cs typeface="Times New Roman" panose="02020603050405020304" pitchFamily="18" charset="0"/>
              </a:rPr>
              <a:t>i</a:t>
            </a:r>
            <a:r>
              <a:rPr lang="en-IN" sz="1600" dirty="0">
                <a:cs typeface="Times New Roman" panose="02020603050405020304" pitchFamily="18" charset="0"/>
              </a:rPr>
              <a:t>) amount of Conn-BG2 to be furnished towards ATS and terminal bay(s), </a:t>
            </a:r>
            <a:r>
              <a:rPr lang="en-IN" sz="1600" i="1" u="sng" dirty="0">
                <a:cs typeface="Times New Roman" panose="02020603050405020304" pitchFamily="18" charset="0"/>
              </a:rPr>
              <a:t>which shall not exceed the estimated cost intimated under Regulation 7.2 of these regulations</a:t>
            </a:r>
            <a:r>
              <a:rPr lang="en-IN" sz="1600" dirty="0">
                <a:cs typeface="Times New Roman" panose="02020603050405020304" pitchFamily="18" charset="0"/>
              </a:rPr>
              <a:t>, (ii) the timeline for completion of ATS and terminal bay(s), and (iii) firm date of start of Connectivity</a:t>
            </a:r>
            <a:endParaRPr lang="en-IN" sz="1600" dirty="0">
              <a:effectLst/>
              <a:ea typeface="Calibri" panose="020F0502020204030204" pitchFamily="34" charset="0"/>
              <a:cs typeface="Times New Roman" panose="02020603050405020304" pitchFamily="18" charset="0"/>
            </a:endParaRPr>
          </a:p>
          <a:p>
            <a:pPr marL="463550" indent="-463550" algn="just">
              <a:lnSpc>
                <a:spcPct val="107000"/>
              </a:lnSpc>
              <a:spcAft>
                <a:spcPts val="800"/>
              </a:spcAft>
              <a:tabLst/>
            </a:pPr>
            <a:endParaRPr lang="en-US" sz="1600" dirty="0"/>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sz="1800" b="1" i="0" u="none" strike="noStrike" baseline="0" dirty="0">
                <a:latin typeface="Bookman Old Style,Bold"/>
              </a:rPr>
              <a:t>8. Connectivity Bank Guarantee</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2000" y="3664635"/>
            <a:ext cx="10664825" cy="296076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just"/>
            <a:r>
              <a:rPr lang="en-US" sz="1600" dirty="0">
                <a:cs typeface="Times New Roman" panose="02020603050405020304" pitchFamily="18" charset="0"/>
              </a:rPr>
              <a:t>The final ATS cost </a:t>
            </a:r>
            <a:r>
              <a:rPr lang="en-US" sz="1600" b="1" u="sng" dirty="0">
                <a:cs typeface="Times New Roman" panose="02020603050405020304" pitchFamily="18" charset="0"/>
              </a:rPr>
              <a:t>should not be lower than 10% of the estimate provided </a:t>
            </a:r>
            <a:r>
              <a:rPr lang="en-US" sz="1600" dirty="0">
                <a:cs typeface="Times New Roman" panose="02020603050405020304" pitchFamily="18" charset="0"/>
              </a:rPr>
              <a:t>in the in-principle intimation. This would avoid non-serious estimation of ATS cost at the time of in principle intimation stage. </a:t>
            </a:r>
          </a:p>
          <a:p>
            <a:pPr algn="just"/>
            <a:endParaRPr lang="en-US" sz="1600" dirty="0">
              <a:cs typeface="Times New Roman" panose="02020603050405020304" pitchFamily="18" charset="0"/>
            </a:endParaRPr>
          </a:p>
          <a:p>
            <a:pPr algn="just"/>
            <a:r>
              <a:rPr lang="en-US" sz="1600" dirty="0">
                <a:cs typeface="Times New Roman" panose="02020603050405020304" pitchFamily="18" charset="0"/>
              </a:rPr>
              <a:t>The amount of </a:t>
            </a:r>
            <a:r>
              <a:rPr lang="en-US" sz="1600" b="1" u="sng" dirty="0">
                <a:cs typeface="Times New Roman" panose="02020603050405020304" pitchFamily="18" charset="0"/>
              </a:rPr>
              <a:t>Conn-BG2 should be proportional to the connectivity granted at the proposed S/s</a:t>
            </a:r>
            <a:r>
              <a:rPr lang="en-US" sz="1600" dirty="0">
                <a:cs typeface="Times New Roman" panose="02020603050405020304" pitchFamily="18" charset="0"/>
              </a:rPr>
              <a:t>. The first applicant to a proposed s/s should not be burdened with Conn-BG2 equivalent to the complete cost of the ATS.</a:t>
            </a:r>
          </a:p>
          <a:p>
            <a:pPr algn="just"/>
            <a:endParaRPr lang="en-US" sz="1600" dirty="0">
              <a:cs typeface="Times New Roman" panose="02020603050405020304" pitchFamily="18" charset="0"/>
            </a:endParaRPr>
          </a:p>
          <a:p>
            <a:pPr algn="just"/>
            <a:r>
              <a:rPr lang="en-US" sz="1600" dirty="0">
                <a:cs typeface="Times New Roman" panose="02020603050405020304" pitchFamily="18" charset="0"/>
              </a:rPr>
              <a:t>The applicant should be given an opportunity </a:t>
            </a:r>
            <a:r>
              <a:rPr lang="en-US" sz="1600" b="1" u="sng" dirty="0">
                <a:cs typeface="Times New Roman" panose="02020603050405020304" pitchFamily="18" charset="0"/>
              </a:rPr>
              <a:t>to withdraw the in-principle connectivity if the SS location informed after 6 months of system studies is not feasible for the project</a:t>
            </a:r>
            <a:r>
              <a:rPr lang="en-US" sz="1600" dirty="0">
                <a:cs typeface="Times New Roman" panose="02020603050405020304" pitchFamily="18" charset="0"/>
              </a:rPr>
              <a:t>.</a:t>
            </a:r>
            <a:endParaRPr lang="en-IN" sz="1600" dirty="0"/>
          </a:p>
        </p:txBody>
      </p:sp>
      <p:sp>
        <p:nvSpPr>
          <p:cNvPr id="9" name="TextBox 8">
            <a:extLst>
              <a:ext uri="{FF2B5EF4-FFF2-40B4-BE49-F238E27FC236}">
                <a16:creationId xmlns:a16="http://schemas.microsoft.com/office/drawing/2014/main" id="{95B2951D-34B9-47FF-9765-B661EC0E8628}"/>
              </a:ext>
            </a:extLst>
          </p:cNvPr>
          <p:cNvSpPr txBox="1"/>
          <p:nvPr/>
        </p:nvSpPr>
        <p:spPr>
          <a:xfrm>
            <a:off x="761999" y="3297088"/>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1393531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5</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761999" y="1797249"/>
            <a:ext cx="10664825" cy="1396117"/>
          </a:xfrm>
        </p:spPr>
        <p:txBody>
          <a:bodyPr/>
          <a:lstStyle/>
          <a:p>
            <a:pPr marL="463550" indent="-463550" algn="just">
              <a:lnSpc>
                <a:spcPct val="107000"/>
              </a:lnSpc>
              <a:spcAft>
                <a:spcPts val="800"/>
              </a:spcAft>
              <a:tabLst/>
            </a:pPr>
            <a:r>
              <a:rPr lang="en-US" sz="1600" dirty="0">
                <a:cs typeface="Times New Roman" panose="02020603050405020304" pitchFamily="18" charset="0"/>
              </a:rPr>
              <a:t>10.1. An entity which has been intimated the final grant of Connectivity, shall furnish technical connection data, inter alia, </a:t>
            </a:r>
            <a:r>
              <a:rPr lang="en-US" sz="1600" i="1" u="sng" dirty="0">
                <a:cs typeface="Times New Roman" panose="02020603050405020304" pitchFamily="18" charset="0"/>
              </a:rPr>
              <a:t>generator data</a:t>
            </a:r>
            <a:r>
              <a:rPr lang="en-US" sz="1600" dirty="0">
                <a:cs typeface="Times New Roman" panose="02020603050405020304" pitchFamily="18" charset="0"/>
              </a:rPr>
              <a:t> for fault studies, dynamic simulation data, details of data and voice communication, to the Nodal Agency as stipulated in the Detailed Procedure for Connectivity and GNA issued in accordance with Regulation 39.1.</a:t>
            </a:r>
            <a:endParaRPr lang="en-US" sz="1600" dirty="0"/>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b="1" dirty="0">
                <a:latin typeface="Bookman Old Style,Bold"/>
              </a:rPr>
              <a:t>10</a:t>
            </a:r>
            <a:r>
              <a:rPr lang="en-US" sz="1800" b="1" i="0" u="none" strike="noStrike" baseline="0" dirty="0">
                <a:latin typeface="Bookman Old Style,Bold"/>
              </a:rPr>
              <a:t>. Connectivity Agreement</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2000" y="4459457"/>
            <a:ext cx="10664825" cy="2152357"/>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just"/>
            <a:r>
              <a:rPr lang="en-US" sz="1600" b="1" u="sng" dirty="0">
                <a:cs typeface="Times New Roman" panose="02020603050405020304" pitchFamily="18" charset="0"/>
              </a:rPr>
              <a:t>Generator data may not be available at this early stage</a:t>
            </a:r>
            <a:r>
              <a:rPr lang="en-US" sz="1600" dirty="0">
                <a:cs typeface="Times New Roman" panose="02020603050405020304" pitchFamily="18" charset="0"/>
              </a:rPr>
              <a:t> as equipment (WTGs, Transformers </a:t>
            </a:r>
            <a:r>
              <a:rPr lang="en-US" sz="1600" dirty="0" err="1">
                <a:cs typeface="Times New Roman" panose="02020603050405020304" pitchFamily="18" charset="0"/>
              </a:rPr>
              <a:t>etc</a:t>
            </a:r>
            <a:r>
              <a:rPr lang="en-US" sz="1600" dirty="0">
                <a:cs typeface="Times New Roman" panose="02020603050405020304" pitchFamily="18" charset="0"/>
              </a:rPr>
              <a:t>) will not be </a:t>
            </a:r>
            <a:r>
              <a:rPr lang="en-US" sz="1600" dirty="0" err="1">
                <a:cs typeface="Times New Roman" panose="02020603050405020304" pitchFamily="18" charset="0"/>
              </a:rPr>
              <a:t>finalised</a:t>
            </a:r>
            <a:r>
              <a:rPr lang="en-US" sz="1600" dirty="0">
                <a:cs typeface="Times New Roman" panose="02020603050405020304" pitchFamily="18" charset="0"/>
              </a:rPr>
              <a:t> by this time. Request to exempt this condition for signing of Connectivity Agreement (may be inserted 3-6 months SCOD) or execute this agreement 90 days prior to SCOD.</a:t>
            </a:r>
          </a:p>
          <a:p>
            <a:pPr algn="just"/>
            <a:endParaRPr lang="en-US" sz="1600" dirty="0">
              <a:cs typeface="Times New Roman" panose="02020603050405020304" pitchFamily="18" charset="0"/>
            </a:endParaRPr>
          </a:p>
          <a:p>
            <a:pPr algn="just"/>
            <a:r>
              <a:rPr lang="en-US" sz="1600" dirty="0">
                <a:solidFill>
                  <a:schemeClr val="bg1"/>
                </a:solidFill>
                <a:cs typeface="Times New Roman" panose="02020603050405020304" pitchFamily="18" charset="0"/>
              </a:rPr>
              <a:t>CTU may execute transmission agreement post award of final connectivity and Connectivity Agreement 90 days before SCOD.</a:t>
            </a:r>
          </a:p>
        </p:txBody>
      </p:sp>
      <p:sp>
        <p:nvSpPr>
          <p:cNvPr id="9" name="TextBox 8">
            <a:extLst>
              <a:ext uri="{FF2B5EF4-FFF2-40B4-BE49-F238E27FC236}">
                <a16:creationId xmlns:a16="http://schemas.microsoft.com/office/drawing/2014/main" id="{95B2951D-34B9-47FF-9765-B661EC0E8628}"/>
              </a:ext>
            </a:extLst>
          </p:cNvPr>
          <p:cNvSpPr txBox="1"/>
          <p:nvPr/>
        </p:nvSpPr>
        <p:spPr>
          <a:xfrm>
            <a:off x="761999" y="3958271"/>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3103172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6</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761999" y="1797249"/>
            <a:ext cx="10664825" cy="1396117"/>
          </a:xfrm>
        </p:spPr>
        <p:txBody>
          <a:bodyPr/>
          <a:lstStyle/>
          <a:p>
            <a:pPr marL="463550" indent="-463550" algn="just">
              <a:lnSpc>
                <a:spcPct val="107000"/>
              </a:lnSpc>
              <a:spcAft>
                <a:spcPts val="800"/>
              </a:spcAft>
              <a:tabLst/>
            </a:pPr>
            <a:r>
              <a:rPr lang="en-US" sz="1600" dirty="0">
                <a:cs typeface="Times New Roman" panose="02020603050405020304" pitchFamily="18" charset="0"/>
              </a:rPr>
              <a:t>10.5.	Where Connectivity is granted at a proposed ISTS sub-station, the Nodal Agency, shall confirm the final coordinates within 2 months of signing of the Connectivity Agreement and such coordinates shall not be outside the radius of 5 km of the tentative coordinates already intimated.</a:t>
            </a:r>
            <a:endParaRPr lang="en-US" sz="1600" dirty="0"/>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b="1" dirty="0">
                <a:latin typeface="Bookman Old Style,Bold"/>
              </a:rPr>
              <a:t>10</a:t>
            </a:r>
            <a:r>
              <a:rPr lang="en-US" sz="1800" b="1" i="0" u="none" strike="noStrike" baseline="0" dirty="0">
                <a:latin typeface="Bookman Old Style,Bold"/>
              </a:rPr>
              <a:t>. Connectivity Agreement</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2000" y="4375057"/>
            <a:ext cx="10664825" cy="151930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just"/>
            <a:r>
              <a:rPr lang="en-US" sz="1600" b="1" u="sng" dirty="0">
                <a:cs typeface="Times New Roman" panose="02020603050405020304" pitchFamily="18" charset="0"/>
              </a:rPr>
              <a:t>Option to developers to withdraw their application if the final location proposed is not feasible</a:t>
            </a:r>
            <a:r>
              <a:rPr lang="en-US" sz="1600" dirty="0">
                <a:cs typeface="Times New Roman" panose="02020603050405020304" pitchFamily="18" charset="0"/>
              </a:rPr>
              <a:t>. In that case, CTU to return BGs submitted without any penalty.</a:t>
            </a:r>
            <a:endParaRPr lang="en-US" sz="1600" dirty="0">
              <a:solidFill>
                <a:srgbClr val="FF0000"/>
              </a:solidFill>
              <a:cs typeface="Times New Roman" panose="02020603050405020304" pitchFamily="18" charset="0"/>
            </a:endParaRPr>
          </a:p>
        </p:txBody>
      </p:sp>
      <p:sp>
        <p:nvSpPr>
          <p:cNvPr id="9" name="TextBox 8">
            <a:extLst>
              <a:ext uri="{FF2B5EF4-FFF2-40B4-BE49-F238E27FC236}">
                <a16:creationId xmlns:a16="http://schemas.microsoft.com/office/drawing/2014/main" id="{95B2951D-34B9-47FF-9765-B661EC0E8628}"/>
              </a:ext>
            </a:extLst>
          </p:cNvPr>
          <p:cNvSpPr txBox="1"/>
          <p:nvPr/>
        </p:nvSpPr>
        <p:spPr>
          <a:xfrm>
            <a:off x="761999" y="3958271"/>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163570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7</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860473" y="1448246"/>
            <a:ext cx="10664825" cy="2001028"/>
          </a:xfrm>
        </p:spPr>
        <p:txBody>
          <a:bodyPr/>
          <a:lstStyle/>
          <a:p>
            <a:pPr marL="463550" indent="-463550" algn="just">
              <a:lnSpc>
                <a:spcPct val="107000"/>
              </a:lnSpc>
              <a:spcAft>
                <a:spcPts val="800"/>
              </a:spcAft>
              <a:tabLst/>
            </a:pPr>
            <a:r>
              <a:rPr lang="en-IN" sz="1600" dirty="0">
                <a:cs typeface="Times New Roman" panose="02020603050405020304" pitchFamily="18" charset="0"/>
              </a:rPr>
              <a:t>12.4.	 </a:t>
            </a:r>
            <a:r>
              <a:rPr lang="en-US" sz="1600" dirty="0">
                <a:cs typeface="Times New Roman" panose="02020603050405020304" pitchFamily="18" charset="0"/>
              </a:rPr>
              <a:t>The terminal bay(s) at the ISTS sub-station shall be under the scope of the transmission licensee owning the ISTS sub-station</a:t>
            </a:r>
          </a:p>
          <a:p>
            <a:pPr marL="463550" indent="-463550" algn="just">
              <a:lnSpc>
                <a:spcPct val="107000"/>
              </a:lnSpc>
              <a:spcAft>
                <a:spcPts val="800"/>
              </a:spcAft>
              <a:tabLst/>
            </a:pPr>
            <a:r>
              <a:rPr lang="en-US" sz="1600" dirty="0">
                <a:cs typeface="Times New Roman" panose="02020603050405020304" pitchFamily="18" charset="0"/>
              </a:rPr>
              <a:t>	Provided that the Connectivity grantee may, if it so chooses, construct and maintain the terminal bay(s) at its own cost by entering into an agreement with the transmission licensee owning the ISTS sub-station, subject to prior approval of the Nodal Agency:</a:t>
            </a:r>
          </a:p>
          <a:p>
            <a:pPr marL="463550" indent="-463550" algn="just">
              <a:lnSpc>
                <a:spcPct val="107000"/>
              </a:lnSpc>
              <a:spcAft>
                <a:spcPts val="800"/>
              </a:spcAft>
              <a:tabLst/>
            </a:pPr>
            <a:r>
              <a:rPr lang="en-US" sz="1600" dirty="0">
                <a:cs typeface="Times New Roman" panose="02020603050405020304" pitchFamily="18" charset="0"/>
              </a:rPr>
              <a:t>	Provided further that in case the Connectivity grantee chooses to construct the terminal bay(s) at its own cost, no cost towards such terminal bay(s) shall be claimed by the Connectivity grantee in the event of revocation of its Connectivity:</a:t>
            </a:r>
            <a:endParaRPr lang="en-IN" sz="1600" dirty="0">
              <a:cs typeface="Times New Roman" panose="02020603050405020304" pitchFamily="18" charset="0"/>
            </a:endParaRPr>
          </a:p>
          <a:p>
            <a:pPr marL="463550" indent="-463550" algn="just">
              <a:lnSpc>
                <a:spcPct val="107000"/>
              </a:lnSpc>
              <a:spcAft>
                <a:spcPts val="800"/>
              </a:spcAft>
              <a:tabLst/>
            </a:pPr>
            <a:r>
              <a:rPr lang="en-IN" sz="1600" dirty="0">
                <a:cs typeface="Times New Roman" panose="02020603050405020304" pitchFamily="18" charset="0"/>
              </a:rPr>
              <a:t>	Provided also that in such case of revocation of Connectivity, the </a:t>
            </a:r>
            <a:r>
              <a:rPr lang="en-IN" sz="1600" i="1" u="sng" dirty="0">
                <a:cs typeface="Times New Roman" panose="02020603050405020304" pitchFamily="18" charset="0"/>
              </a:rPr>
              <a:t>Connectivity grantee shall dismantle the terminal bay </a:t>
            </a:r>
            <a:r>
              <a:rPr lang="en-IN" sz="1600" dirty="0">
                <a:cs typeface="Times New Roman" panose="02020603050405020304" pitchFamily="18" charset="0"/>
              </a:rPr>
              <a:t>within 3 months failing which the CTU may utilise the bay for some other Connectivity applicant.</a:t>
            </a:r>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b="1" dirty="0">
                <a:latin typeface="Bookman Old Style,Bold"/>
              </a:rPr>
              <a:t>12</a:t>
            </a:r>
            <a:r>
              <a:rPr lang="en-US" sz="1800" b="1" i="0" u="none" strike="noStrike" baseline="0" dirty="0">
                <a:latin typeface="Bookman Old Style,Bold"/>
              </a:rPr>
              <a:t>. Dedicated Transmission Lines and Bay(s)</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1998" y="5409754"/>
            <a:ext cx="10664825" cy="125287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just"/>
            <a:r>
              <a:rPr lang="en-US" sz="1600" dirty="0">
                <a:cs typeface="Times New Roman" panose="02020603050405020304" pitchFamily="18" charset="0"/>
              </a:rPr>
              <a:t>Dismantling of a Bay may not be the most optimum solution. CTU should provide that Bay to other interested applicant and in case connectivity is granted, the CTU determined cost of Bay may be reimbursed to the initial grantee.</a:t>
            </a:r>
          </a:p>
        </p:txBody>
      </p:sp>
      <p:sp>
        <p:nvSpPr>
          <p:cNvPr id="9" name="TextBox 8">
            <a:extLst>
              <a:ext uri="{FF2B5EF4-FFF2-40B4-BE49-F238E27FC236}">
                <a16:creationId xmlns:a16="http://schemas.microsoft.com/office/drawing/2014/main" id="{95B2951D-34B9-47FF-9765-B661EC0E8628}"/>
              </a:ext>
            </a:extLst>
          </p:cNvPr>
          <p:cNvSpPr txBox="1"/>
          <p:nvPr/>
        </p:nvSpPr>
        <p:spPr>
          <a:xfrm>
            <a:off x="761998" y="4958660"/>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3546038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8</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860473" y="1425721"/>
            <a:ext cx="10664825" cy="2745115"/>
          </a:xfrm>
        </p:spPr>
        <p:txBody>
          <a:bodyPr/>
          <a:lstStyle/>
          <a:p>
            <a:pPr marL="463550" indent="-463550" algn="just">
              <a:lnSpc>
                <a:spcPct val="107000"/>
              </a:lnSpc>
              <a:spcAft>
                <a:spcPts val="0"/>
              </a:spcAft>
              <a:tabLst/>
            </a:pPr>
            <a:r>
              <a:rPr lang="en-US" sz="1400" dirty="0">
                <a:cs typeface="Times New Roman" panose="02020603050405020304" pitchFamily="18" charset="0"/>
              </a:rPr>
              <a:t>37.2. 	If Connectivity has been granted but Long Term Access has not been granted in accordance with the Connectivity Regulations and Connectivity is yet to become effective as on the date of coming into effect of these regulations, the same shall be treated as under: </a:t>
            </a:r>
          </a:p>
          <a:p>
            <a:pPr marL="463550" indent="-463550" algn="just">
              <a:lnSpc>
                <a:spcPct val="107000"/>
              </a:lnSpc>
              <a:spcAft>
                <a:spcPts val="0"/>
              </a:spcAft>
              <a:tabLst/>
            </a:pPr>
            <a:r>
              <a:rPr lang="en-US" sz="1400" dirty="0">
                <a:cs typeface="Times New Roman" panose="02020603050405020304" pitchFamily="18" charset="0"/>
              </a:rPr>
              <a:t>	(a) The entity shall have the option of, either (</a:t>
            </a:r>
            <a:r>
              <a:rPr lang="en-US" sz="1400" dirty="0" err="1">
                <a:cs typeface="Times New Roman" panose="02020603050405020304" pitchFamily="18" charset="0"/>
              </a:rPr>
              <a:t>i</a:t>
            </a:r>
            <a:r>
              <a:rPr lang="en-US" sz="1400" dirty="0">
                <a:cs typeface="Times New Roman" panose="02020603050405020304" pitchFamily="18" charset="0"/>
              </a:rPr>
              <a:t>) to convert the Connectivity granted under the Connectivity Regulations as Connectivity made under these Regulations complying with the requirements under these regulations, or (ii) to surrender such Connectivity. </a:t>
            </a:r>
          </a:p>
          <a:p>
            <a:pPr marL="463550" indent="-463550" algn="just">
              <a:lnSpc>
                <a:spcPct val="107000"/>
              </a:lnSpc>
              <a:spcAft>
                <a:spcPts val="0"/>
              </a:spcAft>
              <a:tabLst/>
            </a:pPr>
            <a:r>
              <a:rPr lang="en-US" sz="1400" dirty="0">
                <a:cs typeface="Times New Roman" panose="02020603050405020304" pitchFamily="18" charset="0"/>
              </a:rPr>
              <a:t>	(b) Such option under clause (a) of this Regulation shall be exercised by the applicant within one month of coming into effect of these Regulations, failing which the Connectivity granted under the Connectivity Regulations shall be considered as surrendered </a:t>
            </a:r>
          </a:p>
          <a:p>
            <a:pPr marL="463550" indent="-463550" algn="just">
              <a:lnSpc>
                <a:spcPct val="107000"/>
              </a:lnSpc>
              <a:spcAft>
                <a:spcPts val="0"/>
              </a:spcAft>
              <a:tabLst/>
            </a:pPr>
            <a:r>
              <a:rPr lang="en-US" sz="1400" dirty="0">
                <a:cs typeface="Times New Roman" panose="02020603050405020304" pitchFamily="18" charset="0"/>
              </a:rPr>
              <a:t>	c) In case the Connectivity is surrendered in terms of option (ii) of clause (a) of this regulation or clause (b) of this regulation, Conn-BG1 and Conn-BG2, if any, furnished under the Connectivity Regulations shall be returned.</a:t>
            </a:r>
          </a:p>
          <a:p>
            <a:pPr marL="463550" indent="-463550" algn="just">
              <a:lnSpc>
                <a:spcPct val="107000"/>
              </a:lnSpc>
              <a:spcAft>
                <a:spcPts val="0"/>
              </a:spcAft>
              <a:tabLst/>
            </a:pPr>
            <a:r>
              <a:rPr lang="en-US" sz="1400" dirty="0">
                <a:cs typeface="Times New Roman" panose="02020603050405020304" pitchFamily="18" charset="0"/>
              </a:rPr>
              <a:t>	Provided that in case the construction of terminal bay has been awarded for implementation under ISTS through CTU, Conn-BG2 furnished under the Connectivity Regulations shall be </a:t>
            </a:r>
            <a:r>
              <a:rPr lang="en-US" sz="1400" dirty="0" err="1">
                <a:cs typeface="Times New Roman" panose="02020603050405020304" pitchFamily="18" charset="0"/>
              </a:rPr>
              <a:t>encashed</a:t>
            </a:r>
            <a:r>
              <a:rPr lang="en-US" sz="1400" dirty="0">
                <a:cs typeface="Times New Roman" panose="02020603050405020304" pitchFamily="18" charset="0"/>
              </a:rPr>
              <a:t>.</a:t>
            </a:r>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b="1" dirty="0">
                <a:latin typeface="Bookman Old Style,Bold"/>
              </a:rPr>
              <a:t>37</a:t>
            </a:r>
            <a:r>
              <a:rPr lang="en-US" sz="1800" b="1" i="0" u="none" strike="noStrike" baseline="0" dirty="0">
                <a:latin typeface="Bookman Old Style,Bold"/>
              </a:rPr>
              <a:t>. Arrangement for Transition</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1998" y="5011396"/>
            <a:ext cx="10664825" cy="1600419"/>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marL="285750" indent="-285750" algn="just">
              <a:buFont typeface="Arial" panose="020B0604020202020204" pitchFamily="34" charset="0"/>
              <a:buChar char="•"/>
            </a:pPr>
            <a:r>
              <a:rPr lang="en-US" sz="1400" dirty="0">
                <a:cs typeface="Times New Roman" panose="02020603050405020304" pitchFamily="18" charset="0"/>
              </a:rPr>
              <a:t>Connectivity grantees are forced to either surrender their connectivity, in which case the Conn-BG1/ BG2 shall be forfeited much earlier than the date which is granted under the connectivity grant. In case where the connectivity grantee wishes to migrate, it is forced to submit additional BG amount of which is significant. </a:t>
            </a:r>
          </a:p>
          <a:p>
            <a:pPr marL="285750" indent="-285750" algn="just">
              <a:buFont typeface="Arial" panose="020B0604020202020204" pitchFamily="34" charset="0"/>
              <a:buChar char="•"/>
            </a:pPr>
            <a:r>
              <a:rPr lang="en-US" sz="1400" dirty="0">
                <a:cs typeface="Times New Roman" panose="02020603050405020304" pitchFamily="18" charset="0"/>
              </a:rPr>
              <a:t>In case of migration. if the connectivity grantee fails to meet the milestones, the exposure shall be the amount of Conn-BG1, Conn-BG2 and Conn-BG3, which are not originally factored by the connectivity grantee. </a:t>
            </a:r>
          </a:p>
          <a:p>
            <a:pPr marL="285750" indent="-285750" algn="just">
              <a:buFont typeface="Arial" panose="020B0604020202020204" pitchFamily="34" charset="0"/>
              <a:buChar char="•"/>
            </a:pPr>
            <a:r>
              <a:rPr lang="en-US" sz="1400" dirty="0">
                <a:cs typeface="Times New Roman" panose="02020603050405020304" pitchFamily="18" charset="0"/>
              </a:rPr>
              <a:t>Additional financial burden on existing connectivity grantees not be put and be given an option to surrender the connectivity without encashment of BG even if the Bay construction has been awarded. </a:t>
            </a:r>
            <a:endParaRPr lang="en-IN" sz="1400" dirty="0">
              <a:cs typeface="Times New Roman" panose="02020603050405020304" pitchFamily="18" charset="0"/>
            </a:endParaRPr>
          </a:p>
        </p:txBody>
      </p:sp>
      <p:sp>
        <p:nvSpPr>
          <p:cNvPr id="9" name="TextBox 8">
            <a:extLst>
              <a:ext uri="{FF2B5EF4-FFF2-40B4-BE49-F238E27FC236}">
                <a16:creationId xmlns:a16="http://schemas.microsoft.com/office/drawing/2014/main" id="{95B2951D-34B9-47FF-9765-B661EC0E8628}"/>
              </a:ext>
            </a:extLst>
          </p:cNvPr>
          <p:cNvSpPr txBox="1"/>
          <p:nvPr/>
        </p:nvSpPr>
        <p:spPr>
          <a:xfrm>
            <a:off x="761996" y="4642065"/>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3238766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685B6E-F5D6-4490-A8A3-C69AAE48313A}"/>
              </a:ext>
            </a:extLst>
          </p:cNvPr>
          <p:cNvSpPr>
            <a:spLocks noGrp="1"/>
          </p:cNvSpPr>
          <p:nvPr>
            <p:ph type="sldNum" sz="quarter" idx="16"/>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CB68F732-0F7D-480B-BCFA-273AB4C0FF65}" type="slidenum">
              <a:rPr kumimoji="0" lang="en-GB" sz="1000" b="0" i="0" u="none" strike="noStrike" kern="1200" cap="none" spc="0" normalizeH="0" baseline="0" noProof="0" smtClean="0">
                <a:ln>
                  <a:noFill/>
                </a:ln>
                <a:solidFill>
                  <a:srgbClr val="959595"/>
                </a:solidFill>
                <a:effectLst/>
                <a:uLnTx/>
                <a:uFillTx/>
                <a:latin typeface="Arial"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9</a:t>
            </a:fld>
            <a:endParaRPr kumimoji="0" lang="en-GB" sz="1000" b="0" i="0" u="none" strike="noStrike" kern="1200" cap="none" spc="0" normalizeH="0" baseline="0" noProof="0">
              <a:ln>
                <a:noFill/>
              </a:ln>
              <a:solidFill>
                <a:srgbClr val="959595"/>
              </a:solidFill>
              <a:effectLst/>
              <a:uLnTx/>
              <a:uFillTx/>
              <a:latin typeface="Arial" pitchFamily="34" charset="0"/>
              <a:ea typeface="+mn-ea"/>
              <a:cs typeface="+mn-cs"/>
            </a:endParaRPr>
          </a:p>
        </p:txBody>
      </p:sp>
      <p:sp>
        <p:nvSpPr>
          <p:cNvPr id="8" name="Content Placeholder 7">
            <a:extLst>
              <a:ext uri="{FF2B5EF4-FFF2-40B4-BE49-F238E27FC236}">
                <a16:creationId xmlns:a16="http://schemas.microsoft.com/office/drawing/2014/main" id="{FC057331-F542-45AD-887E-1B80DD4D7518}"/>
              </a:ext>
            </a:extLst>
          </p:cNvPr>
          <p:cNvSpPr>
            <a:spLocks noGrp="1"/>
          </p:cNvSpPr>
          <p:nvPr>
            <p:ph idx="1"/>
          </p:nvPr>
        </p:nvSpPr>
        <p:spPr>
          <a:xfrm>
            <a:off x="860473" y="1628253"/>
            <a:ext cx="10664825" cy="2274082"/>
          </a:xfrm>
        </p:spPr>
        <p:txBody>
          <a:bodyPr/>
          <a:lstStyle/>
          <a:p>
            <a:pPr marL="463550" indent="-463550" algn="just">
              <a:lnSpc>
                <a:spcPct val="107000"/>
              </a:lnSpc>
              <a:spcAft>
                <a:spcPts val="0"/>
              </a:spcAft>
              <a:tabLst/>
            </a:pPr>
            <a:r>
              <a:rPr lang="en-US" sz="1600" dirty="0">
                <a:cs typeface="Times New Roman" panose="02020603050405020304" pitchFamily="18" charset="0"/>
              </a:rPr>
              <a:t>37.2. 	If Connectivity has been granted but Long Term Access has not been granted in accordance with the Connectivity Regulations and Connectivity is yet to become effective as on the date of coming into effect of these regulations, the same shall be treated as under: </a:t>
            </a:r>
          </a:p>
          <a:p>
            <a:pPr marL="463550" indent="-463550" algn="just">
              <a:lnSpc>
                <a:spcPct val="107000"/>
              </a:lnSpc>
              <a:spcAft>
                <a:spcPts val="0"/>
              </a:spcAft>
              <a:tabLst/>
            </a:pPr>
            <a:r>
              <a:rPr lang="en-US" sz="1600" dirty="0">
                <a:cs typeface="Times New Roman" panose="02020603050405020304" pitchFamily="18" charset="0"/>
              </a:rPr>
              <a:t>	(d) 	In case, the entity exercises the option to convert the Connectivity granted under the Connectivity Regulations as Connectivity under these Regulations in terms of option (</a:t>
            </a:r>
            <a:r>
              <a:rPr lang="en-US" sz="1600" dirty="0" err="1">
                <a:cs typeface="Times New Roman" panose="02020603050405020304" pitchFamily="18" charset="0"/>
              </a:rPr>
              <a:t>i</a:t>
            </a:r>
            <a:r>
              <a:rPr lang="en-US" sz="1600" dirty="0">
                <a:cs typeface="Times New Roman" panose="02020603050405020304" pitchFamily="18" charset="0"/>
              </a:rPr>
              <a:t>) of clause (a) of this regulation, the Nodal Agency shall, within next 30 days, intimate the amount of Conn BG1, Conn-BG2 and Conn-BG3, to be paid by such entity in terms of Regulation 8 of these regulations, after adjusting bank guarantee, if any, paid by such entity under the Connectivity Regulations.</a:t>
            </a:r>
          </a:p>
          <a:p>
            <a:pPr marL="463550" indent="-463550" algn="just">
              <a:lnSpc>
                <a:spcPct val="107000"/>
              </a:lnSpc>
              <a:spcAft>
                <a:spcPts val="0"/>
              </a:spcAft>
              <a:tabLst/>
            </a:pPr>
            <a:r>
              <a:rPr lang="en-US" sz="1600" dirty="0">
                <a:cs typeface="Times New Roman" panose="02020603050405020304" pitchFamily="18" charset="0"/>
              </a:rPr>
              <a:t>	</a:t>
            </a:r>
          </a:p>
        </p:txBody>
      </p:sp>
      <p:sp>
        <p:nvSpPr>
          <p:cNvPr id="6" name="TextBox 5">
            <a:extLst>
              <a:ext uri="{FF2B5EF4-FFF2-40B4-BE49-F238E27FC236}">
                <a16:creationId xmlns:a16="http://schemas.microsoft.com/office/drawing/2014/main" id="{BB5B4266-80FE-45E0-A12F-4185962D1A49}"/>
              </a:ext>
            </a:extLst>
          </p:cNvPr>
          <p:cNvSpPr txBox="1"/>
          <p:nvPr/>
        </p:nvSpPr>
        <p:spPr>
          <a:xfrm>
            <a:off x="761999" y="955021"/>
            <a:ext cx="8902505" cy="369332"/>
          </a:xfrm>
          <a:prstGeom prst="rect">
            <a:avLst/>
          </a:prstGeom>
          <a:noFill/>
        </p:spPr>
        <p:txBody>
          <a:bodyPr wrap="square">
            <a:spAutoFit/>
          </a:bodyPr>
          <a:lstStyle/>
          <a:p>
            <a:r>
              <a:rPr lang="en-US" b="1" dirty="0">
                <a:latin typeface="Bookman Old Style,Bold"/>
              </a:rPr>
              <a:t>37</a:t>
            </a:r>
            <a:r>
              <a:rPr lang="en-US" sz="1800" b="1" i="0" u="none" strike="noStrike" baseline="0" dirty="0">
                <a:latin typeface="Bookman Old Style,Bold"/>
              </a:rPr>
              <a:t>. Arrangement for Transition</a:t>
            </a:r>
            <a:endParaRPr lang="en-US" dirty="0"/>
          </a:p>
        </p:txBody>
      </p:sp>
      <p:sp>
        <p:nvSpPr>
          <p:cNvPr id="3" name="Rectangle: Rounded Corners 2">
            <a:extLst>
              <a:ext uri="{FF2B5EF4-FFF2-40B4-BE49-F238E27FC236}">
                <a16:creationId xmlns:a16="http://schemas.microsoft.com/office/drawing/2014/main" id="{43A574CA-4B2F-49B7-BEF3-90350E7C0FC1}"/>
              </a:ext>
            </a:extLst>
          </p:cNvPr>
          <p:cNvSpPr/>
          <p:nvPr/>
        </p:nvSpPr>
        <p:spPr>
          <a:xfrm>
            <a:off x="761998" y="4540266"/>
            <a:ext cx="10664825" cy="207155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just"/>
            <a:r>
              <a:rPr lang="en-US" sz="1600" dirty="0">
                <a:cs typeface="Times New Roman" panose="02020603050405020304" pitchFamily="18" charset="0"/>
              </a:rPr>
              <a:t>Connectivity granted under previous regulation and where SS locations are still not confirmed (but plan is approved and proposed, e.g., </a:t>
            </a:r>
            <a:r>
              <a:rPr lang="en-US" sz="1600" dirty="0" err="1">
                <a:cs typeface="Times New Roman" panose="02020603050405020304" pitchFamily="18" charset="0"/>
              </a:rPr>
              <a:t>Fatehgarh</a:t>
            </a:r>
            <a:r>
              <a:rPr lang="en-US" sz="1600" dirty="0">
                <a:cs typeface="Times New Roman" panose="02020603050405020304" pitchFamily="18" charset="0"/>
              </a:rPr>
              <a:t> 4), connectivity grantee should not be required to submit Conn-BG3 until SS tentative locations is confirmed. </a:t>
            </a:r>
          </a:p>
          <a:p>
            <a:pPr algn="just"/>
            <a:endParaRPr lang="en-US" sz="1600" dirty="0">
              <a:cs typeface="Times New Roman" panose="02020603050405020304" pitchFamily="18" charset="0"/>
            </a:endParaRPr>
          </a:p>
          <a:p>
            <a:pPr algn="just"/>
            <a:r>
              <a:rPr lang="en-US" sz="1600" dirty="0">
                <a:cs typeface="Times New Roman" panose="02020603050405020304" pitchFamily="18" charset="0"/>
              </a:rPr>
              <a:t>Similarly, wherever the existing connectivity grant would require ATS as per this regulation, until SS locations is confirmed, applicant should not be required to submit additional Conn-BG2 </a:t>
            </a:r>
            <a:endParaRPr lang="en-IN" sz="1600" dirty="0">
              <a:cs typeface="Times New Roman" panose="02020603050405020304" pitchFamily="18" charset="0"/>
            </a:endParaRPr>
          </a:p>
        </p:txBody>
      </p:sp>
      <p:sp>
        <p:nvSpPr>
          <p:cNvPr id="9" name="TextBox 8">
            <a:extLst>
              <a:ext uri="{FF2B5EF4-FFF2-40B4-BE49-F238E27FC236}">
                <a16:creationId xmlns:a16="http://schemas.microsoft.com/office/drawing/2014/main" id="{95B2951D-34B9-47FF-9765-B661EC0E8628}"/>
              </a:ext>
            </a:extLst>
          </p:cNvPr>
          <p:cNvSpPr txBox="1"/>
          <p:nvPr/>
        </p:nvSpPr>
        <p:spPr>
          <a:xfrm>
            <a:off x="761998" y="4170933"/>
            <a:ext cx="6098344" cy="369332"/>
          </a:xfrm>
          <a:prstGeom prst="rect">
            <a:avLst/>
          </a:prstGeom>
          <a:noFill/>
        </p:spPr>
        <p:txBody>
          <a:bodyPr wrap="square">
            <a:spAutoFit/>
          </a:bodyPr>
          <a:lstStyle/>
          <a:p>
            <a:r>
              <a:rPr lang="en-IN" b="1" dirty="0">
                <a:solidFill>
                  <a:schemeClr val="accent3">
                    <a:lumMod val="60000"/>
                    <a:lumOff val="40000"/>
                  </a:schemeClr>
                </a:solidFill>
              </a:rPr>
              <a:t>Submissions</a:t>
            </a:r>
          </a:p>
        </p:txBody>
      </p:sp>
    </p:spTree>
    <p:extLst>
      <p:ext uri="{BB962C8B-B14F-4D97-AF65-F5344CB8AC3E}">
        <p14:creationId xmlns:p14="http://schemas.microsoft.com/office/powerpoint/2010/main" val="1521973571"/>
      </p:ext>
    </p:extLst>
  </p:cSld>
  <p:clrMapOvr>
    <a:masterClrMapping/>
  </p:clrMapOvr>
</p:sld>
</file>

<file path=ppt/theme/theme1.xml><?xml version="1.0" encoding="utf-8"?>
<a:theme xmlns:a="http://schemas.openxmlformats.org/drawingml/2006/main" name="EGP_PPTtemplate_v2-7[JPEG+VECTORLOGO]">
  <a:themeElements>
    <a:clrScheme name="ENEL">
      <a:dk1>
        <a:sysClr val="windowText" lastClr="000000"/>
      </a:dk1>
      <a:lt1>
        <a:sysClr val="window" lastClr="FFFFFF"/>
      </a:lt1>
      <a:dk2>
        <a:srgbClr val="C6C6C6"/>
      </a:dk2>
      <a:lt2>
        <a:srgbClr val="EDEEE8"/>
      </a:lt2>
      <a:accent1>
        <a:srgbClr val="0655FA"/>
      </a:accent1>
      <a:accent2>
        <a:srgbClr val="40B9E6"/>
      </a:accent2>
      <a:accent3>
        <a:srgbClr val="E71401"/>
      </a:accent3>
      <a:accent4>
        <a:srgbClr val="FE0F64"/>
      </a:accent4>
      <a:accent5>
        <a:srgbClr val="028C59"/>
      </a:accent5>
      <a:accent6>
        <a:srgbClr val="55BD5A"/>
      </a:accent6>
      <a:hlink>
        <a:srgbClr val="000000"/>
      </a:hlink>
      <a:folHlink>
        <a:srgbClr val="0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72000" tIns="36000" rIns="72000" bIns="36000"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000" dirty="0" smtClean="0"/>
        </a:defPPr>
      </a:lstStyle>
    </a:txDef>
  </a:objectDefaults>
  <a:extraClrSchemeLst/>
  <a:extLst>
    <a:ext uri="{05A4C25C-085E-4340-85A3-A5531E510DB2}">
      <thm15:themeFamily xmlns:thm15="http://schemas.microsoft.com/office/thememl/2012/main" name="EPG_PPTtemplate_v2-7[JPEG+VECTORLOGO]" id="{57611767-F261-BD4B-84E0-9D325519CB8C}" vid="{44F083EA-52AA-554D-87A9-B498B76F92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0B3204B4184548B8E1671D17AAB9BD" ma:contentTypeVersion="14" ma:contentTypeDescription="Create a new document." ma:contentTypeScope="" ma:versionID="ce1072e11b83b6c7633fca7e519d95ae">
  <xsd:schema xmlns:xsd="http://www.w3.org/2001/XMLSchema" xmlns:xs="http://www.w3.org/2001/XMLSchema" xmlns:p="http://schemas.microsoft.com/office/2006/metadata/properties" xmlns:ns3="37c40f03-6ba3-4df8-983c-0cca5858aca6" xmlns:ns4="c1b25b76-37b4-4827-8cb2-57b36b18f4c6" targetNamespace="http://schemas.microsoft.com/office/2006/metadata/properties" ma:root="true" ma:fieldsID="2cf7d4f4ceccafcadc61a6cc1e3be449" ns3:_="" ns4:_="">
    <xsd:import namespace="37c40f03-6ba3-4df8-983c-0cca5858aca6"/>
    <xsd:import namespace="c1b25b76-37b4-4827-8cb2-57b36b18f4c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Location" minOccurs="0"/>
                <xsd:element ref="ns4:MediaServiceGenerationTime" minOccurs="0"/>
                <xsd:element ref="ns4:MediaServiceEventHashCode" minOccurs="0"/>
                <xsd:element ref="ns4:MediaServiceAutoTags" minOccurs="0"/>
                <xsd:element ref="ns4:MediaServiceOCR"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c40f03-6ba3-4df8-983c-0cca5858aca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b25b76-37b4-4827-8cb2-57b36b18f4c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8395A30-D2F8-4E19-98F5-F83CB0E6A9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c40f03-6ba3-4df8-983c-0cca5858aca6"/>
    <ds:schemaRef ds:uri="c1b25b76-37b4-4827-8cb2-57b36b18f4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5A8933-1FCC-41D7-B3C7-A10A0058A238}">
  <ds:schemaRefs>
    <ds:schemaRef ds:uri="http://schemas.microsoft.com/sharepoint/v3/contenttype/forms"/>
  </ds:schemaRefs>
</ds:datastoreItem>
</file>

<file path=customXml/itemProps3.xml><?xml version="1.0" encoding="utf-8"?>
<ds:datastoreItem xmlns:ds="http://schemas.openxmlformats.org/officeDocument/2006/customXml" ds:itemID="{37BE2A7F-843A-4C66-B795-4CF52637319A}">
  <ds:schemaRefs>
    <ds:schemaRef ds:uri="http://purl.org/dc/terms/"/>
    <ds:schemaRef ds:uri="37c40f03-6ba3-4df8-983c-0cca5858aca6"/>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purl.org/dc/dcmitype/"/>
    <ds:schemaRef ds:uri="http://schemas.openxmlformats.org/package/2006/metadata/core-properties"/>
    <ds:schemaRef ds:uri="c1b25b76-37b4-4827-8cb2-57b36b18f4c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65272</TotalTime>
  <Words>2716</Words>
  <Application>Microsoft Office PowerPoint</Application>
  <PresentationFormat>Widescreen</PresentationFormat>
  <Paragraphs>117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Bookman Old Style,Bold</vt:lpstr>
      <vt:lpstr>Calibri</vt:lpstr>
      <vt:lpstr>Lucida Grande</vt:lpstr>
      <vt:lpstr>EGP_PPTtemplate_v2-7[JPEG+VECTORLOGO]</vt:lpstr>
      <vt:lpstr>Draft Central Electricity Regulatory Commission (Connectivity and General Network Access to the inter State Transmission System) Regulations,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Review Meeting India   15th November 2016</dc:title>
  <dc:creator>SK</dc:creator>
  <cp:lastModifiedBy>Aamir Mohammad Farrukh</cp:lastModifiedBy>
  <cp:revision>486</cp:revision>
  <cp:lastPrinted>2017-11-20T09:44:18Z</cp:lastPrinted>
  <dcterms:created xsi:type="dcterms:W3CDTF">2016-11-22T05:09:34Z</dcterms:created>
  <dcterms:modified xsi:type="dcterms:W3CDTF">2022-03-07T04:49:13Z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0x0101007F0B3204B4184548B8E1671D17AAB9BD</vt:lpwstr>
  </property>
  <property fmtid="{D5CDD505-2E9C-101B-9397-08002B2CF9AE}" pid="3" name="MSIP_Label_797ad33d-ed35-43c0-b526-22bc83c17deb_Enabled">
    <vt:lpwstr>true</vt:lpwstr>
  </property>
  <property fmtid="{D5CDD505-2E9C-101B-9397-08002B2CF9AE}" pid="4" name="MSIP_Label_797ad33d-ed35-43c0-b526-22bc83c17deb_SetDate">
    <vt:lpwstr>2021-10-16T02:05:35Z</vt:lpwstr>
  </property>
  <property fmtid="{D5CDD505-2E9C-101B-9397-08002B2CF9AE}" pid="5" name="MSIP_Label_797ad33d-ed35-43c0-b526-22bc83c17deb_Method">
    <vt:lpwstr>Standard</vt:lpwstr>
  </property>
  <property fmtid="{D5CDD505-2E9C-101B-9397-08002B2CF9AE}" pid="6" name="MSIP_Label_797ad33d-ed35-43c0-b526-22bc83c17deb_Name">
    <vt:lpwstr>797ad33d-ed35-43c0-b526-22bc83c17deb</vt:lpwstr>
  </property>
  <property fmtid="{D5CDD505-2E9C-101B-9397-08002B2CF9AE}" pid="7" name="MSIP_Label_797ad33d-ed35-43c0-b526-22bc83c17deb_SiteId">
    <vt:lpwstr>d539d4bf-5610-471a-afc2-1c76685cfefa</vt:lpwstr>
  </property>
  <property fmtid="{D5CDD505-2E9C-101B-9397-08002B2CF9AE}" pid="8" name="MSIP_Label_797ad33d-ed35-43c0-b526-22bc83c17deb_ActionId">
    <vt:lpwstr>01738ae1-2274-4f19-a076-ded0caff0339</vt:lpwstr>
  </property>
  <property fmtid="{D5CDD505-2E9C-101B-9397-08002B2CF9AE}" pid="9" name="MSIP_Label_797ad33d-ed35-43c0-b526-22bc83c17deb_ContentBits">
    <vt:lpwstr>1</vt:lpwstr>
  </property>
</Properties>
</file>